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419" autoAdjust="0"/>
    <p:restoredTop sz="94660" autoAdjust="0"/>
  </p:normalViewPr>
  <p:slideViewPr>
    <p:cSldViewPr>
      <p:cViewPr varScale="1">
        <p:scale>
          <a:sx n="93" d="100"/>
          <a:sy n="93" d="100"/>
        </p:scale>
        <p:origin x="-11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26341-64CC-4858-BE30-A9D409F4147A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93337-8AD4-496F-A4FD-68F4DDAE2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DEA49-EDC4-47C9-B160-8CB6FCF45191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FACA2-2061-4007-B545-446B2AE8DC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A8AA3-1E70-4A93-AB60-DAA675A8E185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2D311-8C71-4459-845A-06284B0A76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82C02-E7FA-4CD4-A234-075DAAF1ADAE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905C8-7649-4BC0-ADC4-8527B8B6E5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C5921-6497-46FC-9064-1FFC41D441DF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E3967-D431-4F3F-A925-202D7293B6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0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F3EB29-38F8-4A94-BA66-CC5AB8F3174F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1FA03-BE90-40D8-98DD-DC96B20C6A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A7558-0F70-4B25-AF59-6AA554776F07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25608-D19D-44FB-93D1-3D6140301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36D82-CCD1-4514-B171-915366D9B145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571B5-5CE1-464D-AAB8-DA3C25209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654A61-9E89-4F5F-9DD4-BDB91F35846D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9275C-24A6-403C-BF5B-ED9103772E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47FDC-DC08-44B3-9384-EFEC2C6793AE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D98C6-4D02-4DB8-AC2F-061045B0B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722E0-8FB2-4556-A70D-91699F96F702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B18B9-3BB1-4F31-8E9F-F90695A62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057D0D-446A-4EA5-9378-E46CC8620C4E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886BEC-9C8E-470F-B5E3-6947595DD6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07" r:id="rId2"/>
    <p:sldLayoutId id="2147483816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7" r:id="rId9"/>
    <p:sldLayoutId id="2147483813" r:id="rId10"/>
    <p:sldLayoutId id="2147483814" r:id="rId11"/>
  </p:sldLayoutIdLst>
  <p:transition advClick="0" advTm="10000">
    <p:randomBar dir="vert"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57;&#1077;&#1088;&#1075;&#1077;&#1081;\&#1052;&#1086;&#1080;%20&#1076;&#1086;&#1082;&#1091;&#1084;&#1077;&#1085;&#1090;&#1099;\myzuka.ru_06_one_day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51520" y="908720"/>
            <a:ext cx="8568952" cy="216024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dirty="0" smtClean="0"/>
              <a:t>Готовим всей семьёй</a:t>
            </a:r>
            <a:endParaRPr lang="ru-RU" sz="7200" dirty="0"/>
          </a:p>
        </p:txBody>
      </p:sp>
      <p:sp>
        <p:nvSpPr>
          <p:cNvPr id="5123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ctr"/>
            <a:r>
              <a:rPr lang="ru-RU" sz="4000" smtClean="0"/>
              <a:t>Самый лёгкий рецепт</a:t>
            </a:r>
          </a:p>
        </p:txBody>
      </p:sp>
      <p:pic>
        <p:nvPicPr>
          <p:cNvPr id="6" name="myzuka.ru_06_one_d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27984" y="83671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0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Добавим сахар, перемешаем, доведём до кипения и варим еще 5 минут.</a:t>
            </a:r>
          </a:p>
        </p:txBody>
      </p:sp>
      <p:pic>
        <p:nvPicPr>
          <p:cNvPr id="14339" name="Содержимое 3" descr="DSC071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  <p:transition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Вот и всё! Наша каша готова.</a:t>
            </a:r>
          </a:p>
        </p:txBody>
      </p:sp>
      <p:pic>
        <p:nvPicPr>
          <p:cNvPr id="15363" name="Содержимое 3" descr="DSC071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  <p:transition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Это основное блюдо нашего завтрака. Конечно же, не обойтись без свежего чая, бутербродов и яиц.</a:t>
            </a:r>
          </a:p>
        </p:txBody>
      </p:sp>
      <p:pic>
        <p:nvPicPr>
          <p:cNvPr id="16387" name="Содержимое 3" descr="DSC071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  <p:transition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Завтракаем всей семьёй. </a:t>
            </a:r>
          </a:p>
        </p:txBody>
      </p:sp>
      <p:pic>
        <p:nvPicPr>
          <p:cNvPr id="17411" name="Содержимое 3" descr="Безимени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43088" y="1935163"/>
            <a:ext cx="5457825" cy="4389437"/>
          </a:xfrm>
        </p:spPr>
      </p:pic>
    </p:spTree>
  </p:cSld>
  <p:clrMapOvr>
    <a:masterClrMapping/>
  </p:clrMapOvr>
  <p:transition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Хорошее настроение до обеда.</a:t>
            </a:r>
            <a:endParaRPr lang="ru-RU" dirty="0"/>
          </a:p>
        </p:txBody>
      </p:sp>
      <p:pic>
        <p:nvPicPr>
          <p:cNvPr id="18435" name="Содержимое 3" descr="DSC071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  <p:transition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39750" y="704850"/>
            <a:ext cx="8147050" cy="3876675"/>
          </a:xfrm>
        </p:spPr>
        <p:txBody>
          <a:bodyPr/>
          <a:lstStyle/>
          <a:p>
            <a:r>
              <a:rPr lang="ru-RU" dirty="0" smtClean="0"/>
              <a:t>Доброе утро! В нашей семье оно начинается с приготовления каши на завтрак. Вот один из самых простых и быстрых рецептов.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ransition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1143000"/>
          </a:xfrm>
        </p:spPr>
        <p:txBody>
          <a:bodyPr/>
          <a:lstStyle/>
          <a:p>
            <a:r>
              <a:rPr lang="ru-RU" smtClean="0"/>
              <a:t>Геркулесовая каша. </a:t>
            </a: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395288" y="1268413"/>
            <a:ext cx="8229600" cy="4389437"/>
          </a:xfrm>
        </p:spPr>
        <p:txBody>
          <a:bodyPr/>
          <a:lstStyle/>
          <a:p>
            <a:r>
              <a:rPr lang="ru-RU" smtClean="0"/>
              <a:t>Хлопья овсяные «Геркулес» – 1 стакан</a:t>
            </a:r>
          </a:p>
          <a:p>
            <a:r>
              <a:rPr lang="ru-RU" smtClean="0"/>
              <a:t>Молоко – 2 стакана</a:t>
            </a:r>
          </a:p>
          <a:p>
            <a:r>
              <a:rPr lang="ru-RU" smtClean="0"/>
              <a:t>Вода – 2 стакана</a:t>
            </a:r>
          </a:p>
          <a:p>
            <a:r>
              <a:rPr lang="ru-RU" smtClean="0"/>
              <a:t>Соль и сахар – по вкусу</a:t>
            </a:r>
          </a:p>
          <a:p>
            <a:endParaRPr lang="ru-RU" smtClean="0"/>
          </a:p>
          <a:p>
            <a:pPr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7172" name="Рисунок 4" descr="DSC0713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3213100"/>
            <a:ext cx="4537075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Насыпаем овсяные хлопья.</a:t>
            </a:r>
          </a:p>
        </p:txBody>
      </p:sp>
      <p:pic>
        <p:nvPicPr>
          <p:cNvPr id="1026" name="Picture 2" descr="C:\Documents and Settings\uzer\Рабочий стол\Рисунок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060848"/>
            <a:ext cx="5505450" cy="41338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Наливаем воду.</a:t>
            </a:r>
          </a:p>
        </p:txBody>
      </p:sp>
      <p:pic>
        <p:nvPicPr>
          <p:cNvPr id="9219" name="Содержимое 3" descr="DSC071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  <p:transition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dirty="0" smtClean="0"/>
              <a:t>Перемешиваем, доводим до кипения и варим на слабом огне 5 минут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3" name="Содержимое 3" descr="DSC071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  <p:transition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Добавляем молоко.</a:t>
            </a:r>
          </a:p>
        </p:txBody>
      </p:sp>
      <p:pic>
        <p:nvPicPr>
          <p:cNvPr id="11267" name="Содержимое 3" descr="DSC071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  <p:transition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Перемешиваем.</a:t>
            </a:r>
          </a:p>
        </p:txBody>
      </p:sp>
      <p:pic>
        <p:nvPicPr>
          <p:cNvPr id="12291" name="Содержимое 3" descr="DSC071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  <p:transition advClick="0" advTm="10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Теперь посолим.</a:t>
            </a:r>
          </a:p>
        </p:txBody>
      </p:sp>
      <p:pic>
        <p:nvPicPr>
          <p:cNvPr id="13315" name="Содержимое 3" descr="DSC071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6238" y="1935163"/>
            <a:ext cx="5851525" cy="4389437"/>
          </a:xfrm>
        </p:spPr>
      </p:pic>
    </p:spTree>
  </p:cSld>
  <p:clrMapOvr>
    <a:masterClrMapping/>
  </p:clrMapOvr>
  <p:transition advClick="0" advTm="10000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63</TotalTime>
  <Words>132</Words>
  <Application>Microsoft Office PowerPoint</Application>
  <PresentationFormat>Экран (4:3)</PresentationFormat>
  <Paragraphs>19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Готовим всей семьёй</vt:lpstr>
      <vt:lpstr>Доброе утро! В нашей семье оно начинается с приготовления каши на завтрак. Вот один из самых простых и быстрых рецептов.</vt:lpstr>
      <vt:lpstr>Геркулесовая каша. </vt:lpstr>
      <vt:lpstr>Насыпаем овсяные хлопья.</vt:lpstr>
      <vt:lpstr>Наливаем воду.</vt:lpstr>
      <vt:lpstr>Перемешиваем, доводим до кипения и варим на слабом огне 5 минут.</vt:lpstr>
      <vt:lpstr>Добавляем молоко.</vt:lpstr>
      <vt:lpstr>Перемешиваем.</vt:lpstr>
      <vt:lpstr>Теперь посолим.</vt:lpstr>
      <vt:lpstr>Добавим сахар, перемешаем, доведём до кипения и варим еще 5 минут.</vt:lpstr>
      <vt:lpstr>Вот и всё! Наша каша готова.</vt:lpstr>
      <vt:lpstr>Это основное блюдо нашего завтрака. Конечно же, не обойтись без свежего чая, бутербродов и яиц.</vt:lpstr>
      <vt:lpstr>Завтракаем всей семьёй. </vt:lpstr>
      <vt:lpstr>Хорошее настроение до обеда.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Готовим всей семьёй</dc:title>
  <dc:creator>Сергей</dc:creator>
  <cp:lastModifiedBy>cekretar</cp:lastModifiedBy>
  <cp:revision>9</cp:revision>
  <dcterms:created xsi:type="dcterms:W3CDTF">2012-02-12T09:54:04Z</dcterms:created>
  <dcterms:modified xsi:type="dcterms:W3CDTF">2012-05-05T10:56:27Z</dcterms:modified>
</cp:coreProperties>
</file>