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6" r:id="rId2"/>
    <p:sldId id="284" r:id="rId3"/>
    <p:sldId id="256" r:id="rId4"/>
    <p:sldId id="270" r:id="rId5"/>
    <p:sldId id="273" r:id="rId6"/>
    <p:sldId id="275" r:id="rId7"/>
    <p:sldId id="259" r:id="rId8"/>
    <p:sldId id="276" r:id="rId9"/>
    <p:sldId id="262" r:id="rId10"/>
    <p:sldId id="264" r:id="rId11"/>
    <p:sldId id="267" r:id="rId12"/>
    <p:sldId id="268" r:id="rId13"/>
    <p:sldId id="283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2263D4"/>
    <a:srgbClr val="60682C"/>
    <a:srgbClr val="919163"/>
    <a:srgbClr val="AE1517"/>
    <a:srgbClr val="CC0000"/>
    <a:srgbClr val="B68702"/>
    <a:srgbClr val="5EC9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00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49C572-753C-4DE3-9BC0-FCD652562EF8}" type="doc">
      <dgm:prSet loTypeId="urn:microsoft.com/office/officeart/2005/8/layout/list1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D1E28DF-29F3-46B2-8E7F-006E88C3B171}">
      <dgm:prSet phldrT="[Текст]"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Закон «Об образовании в </a:t>
          </a:r>
          <a:r>
            <a:rPr lang="ru-RU" sz="2000" b="1" smtClean="0">
              <a:solidFill>
                <a:schemeClr val="tx1"/>
              </a:solidFill>
            </a:rPr>
            <a:t>РФ»  №273- ФЗ  от  29.12.2012 г. </a:t>
          </a:r>
          <a:endParaRPr lang="ru-RU" sz="2000" b="1" dirty="0">
            <a:solidFill>
              <a:schemeClr val="tx1"/>
            </a:solidFill>
          </a:endParaRPr>
        </a:p>
      </dgm:t>
    </dgm:pt>
    <dgm:pt modelId="{69197B0D-3323-480B-B2E1-55C13183AB94}" type="parTrans" cxnId="{D56FE507-0A10-413E-ABBD-0E8225FD0AA7}">
      <dgm:prSet/>
      <dgm:spPr/>
      <dgm:t>
        <a:bodyPr/>
        <a:lstStyle/>
        <a:p>
          <a:endParaRPr lang="ru-RU"/>
        </a:p>
      </dgm:t>
    </dgm:pt>
    <dgm:pt modelId="{BCFAC405-DF02-4B8D-A590-57DCF3CB072D}" type="sibTrans" cxnId="{D56FE507-0A10-413E-ABBD-0E8225FD0AA7}">
      <dgm:prSet/>
      <dgm:spPr/>
      <dgm:t>
        <a:bodyPr/>
        <a:lstStyle/>
        <a:p>
          <a:endParaRPr lang="ru-RU"/>
        </a:p>
      </dgm:t>
    </dgm:pt>
    <dgm:pt modelId="{D2DB2364-9ADF-4339-B46D-6172A6956934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Федеральный Государственный образовательный стандарт</a:t>
          </a:r>
          <a:endParaRPr lang="ru-RU" sz="2000" b="1" dirty="0">
            <a:solidFill>
              <a:schemeClr val="tx1"/>
            </a:solidFill>
          </a:endParaRPr>
        </a:p>
      </dgm:t>
    </dgm:pt>
    <dgm:pt modelId="{086F14E7-6E88-43C1-8E0F-F6311EBE8F45}" type="parTrans" cxnId="{5DDAAFDB-2614-4115-AE92-C76A26FD46F6}">
      <dgm:prSet/>
      <dgm:spPr/>
      <dgm:t>
        <a:bodyPr/>
        <a:lstStyle/>
        <a:p>
          <a:endParaRPr lang="ru-RU"/>
        </a:p>
      </dgm:t>
    </dgm:pt>
    <dgm:pt modelId="{11A59EE3-84D1-49C2-B0CA-0B9B93A514C7}" type="sibTrans" cxnId="{5DDAAFDB-2614-4115-AE92-C76A26FD46F6}">
      <dgm:prSet/>
      <dgm:spPr/>
      <dgm:t>
        <a:bodyPr/>
        <a:lstStyle/>
        <a:p>
          <a:endParaRPr lang="ru-RU"/>
        </a:p>
      </dgm:t>
    </dgm:pt>
    <dgm:pt modelId="{A6325768-8F16-4D04-8355-A7FBB3A90BCD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Учебный план  школы</a:t>
          </a:r>
          <a:endParaRPr lang="ru-RU" sz="2000" b="1" dirty="0">
            <a:solidFill>
              <a:schemeClr val="tx1"/>
            </a:solidFill>
          </a:endParaRPr>
        </a:p>
      </dgm:t>
    </dgm:pt>
    <dgm:pt modelId="{2AD7D552-9A1D-41E0-B828-015A9CC28035}" type="parTrans" cxnId="{63A86104-ED3A-4E64-9C14-366E90615F8C}">
      <dgm:prSet/>
      <dgm:spPr/>
      <dgm:t>
        <a:bodyPr/>
        <a:lstStyle/>
        <a:p>
          <a:endParaRPr lang="ru-RU"/>
        </a:p>
      </dgm:t>
    </dgm:pt>
    <dgm:pt modelId="{8D86576C-D1DA-4E9E-8476-491881B07BD9}" type="sibTrans" cxnId="{63A86104-ED3A-4E64-9C14-366E90615F8C}">
      <dgm:prSet/>
      <dgm:spPr/>
      <dgm:t>
        <a:bodyPr/>
        <a:lstStyle/>
        <a:p>
          <a:endParaRPr lang="ru-RU"/>
        </a:p>
      </dgm:t>
    </dgm:pt>
    <dgm:pt modelId="{E280698F-FAAD-421A-8C87-C93EB121B761}">
      <dgm:prSet/>
      <dgm:spPr/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Требования к оснащению образовательного процесса</a:t>
          </a:r>
          <a:endParaRPr lang="ru-RU" b="1" dirty="0">
            <a:solidFill>
              <a:schemeClr val="tx1"/>
            </a:solidFill>
          </a:endParaRPr>
        </a:p>
      </dgm:t>
    </dgm:pt>
    <dgm:pt modelId="{AEEB4E5C-AD31-420D-9C23-A29BBD6D8345}" type="parTrans" cxnId="{EDAB3255-00DD-44C6-AEFC-897D0CAE0473}">
      <dgm:prSet/>
      <dgm:spPr/>
      <dgm:t>
        <a:bodyPr/>
        <a:lstStyle/>
        <a:p>
          <a:endParaRPr lang="ru-RU"/>
        </a:p>
      </dgm:t>
    </dgm:pt>
    <dgm:pt modelId="{C373F78D-449E-4C0D-B239-729AA72B0A39}" type="sibTrans" cxnId="{EDAB3255-00DD-44C6-AEFC-897D0CAE0473}">
      <dgm:prSet/>
      <dgm:spPr/>
      <dgm:t>
        <a:bodyPr/>
        <a:lstStyle/>
        <a:p>
          <a:endParaRPr lang="ru-RU"/>
        </a:p>
      </dgm:t>
    </dgm:pt>
    <dgm:pt modelId="{BBAC65CE-5C0F-4429-A182-1A683FC8E780}">
      <dgm:prSet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Примерные программы, созданные на основе  ФГОС</a:t>
          </a:r>
          <a:endParaRPr lang="ru-RU" sz="2000" b="1" dirty="0">
            <a:solidFill>
              <a:schemeClr val="tx1"/>
            </a:solidFill>
          </a:endParaRPr>
        </a:p>
      </dgm:t>
    </dgm:pt>
    <dgm:pt modelId="{9A7E5B6E-F0B5-468A-A826-A578B97C533F}" type="parTrans" cxnId="{E027D769-2786-408A-95A7-DAF00792A91C}">
      <dgm:prSet/>
      <dgm:spPr/>
      <dgm:t>
        <a:bodyPr/>
        <a:lstStyle/>
        <a:p>
          <a:endParaRPr lang="ru-RU"/>
        </a:p>
      </dgm:t>
    </dgm:pt>
    <dgm:pt modelId="{CDD6A35D-6414-42BF-8D22-C47D836B0588}" type="sibTrans" cxnId="{E027D769-2786-408A-95A7-DAF00792A91C}">
      <dgm:prSet/>
      <dgm:spPr/>
      <dgm:t>
        <a:bodyPr/>
        <a:lstStyle/>
        <a:p>
          <a:endParaRPr lang="ru-RU"/>
        </a:p>
      </dgm:t>
    </dgm:pt>
    <dgm:pt modelId="{E158A251-AB87-41A5-8828-42B47925F47C}">
      <dgm:prSet custT="1"/>
      <dgm:spPr/>
      <dgm:t>
        <a:bodyPr/>
        <a:lstStyle/>
        <a:p>
          <a:pPr algn="ctr"/>
          <a:r>
            <a:rPr lang="ru-RU" sz="2000" b="1" dirty="0" smtClean="0">
              <a:solidFill>
                <a:schemeClr val="tx1"/>
              </a:solidFill>
            </a:rPr>
            <a:t>Федеральный перечень учебников, утверждённых, рекомендованных к использованию</a:t>
          </a:r>
          <a:endParaRPr lang="ru-RU" sz="2000" b="1" dirty="0">
            <a:solidFill>
              <a:schemeClr val="tx1"/>
            </a:solidFill>
          </a:endParaRPr>
        </a:p>
      </dgm:t>
    </dgm:pt>
    <dgm:pt modelId="{B82C099D-C4F3-4E93-A366-12378AB91374}" type="parTrans" cxnId="{450D9304-B632-442B-9982-2FE941BD56E6}">
      <dgm:prSet/>
      <dgm:spPr/>
      <dgm:t>
        <a:bodyPr/>
        <a:lstStyle/>
        <a:p>
          <a:endParaRPr lang="ru-RU"/>
        </a:p>
      </dgm:t>
    </dgm:pt>
    <dgm:pt modelId="{B9A72213-0C96-499B-92B0-3C40AEF0F11E}" type="sibTrans" cxnId="{450D9304-B632-442B-9982-2FE941BD56E6}">
      <dgm:prSet/>
      <dgm:spPr/>
      <dgm:t>
        <a:bodyPr/>
        <a:lstStyle/>
        <a:p>
          <a:endParaRPr lang="ru-RU"/>
        </a:p>
      </dgm:t>
    </dgm:pt>
    <dgm:pt modelId="{E789D410-BCDD-4090-A616-3C8691B0C856}" type="pres">
      <dgm:prSet presAssocID="{BF49C572-753C-4DE3-9BC0-FCD652562EF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025808-38B0-4E24-9B86-8543DFA4D748}" type="pres">
      <dgm:prSet presAssocID="{2D1E28DF-29F3-46B2-8E7F-006E88C3B171}" presName="parentLin" presStyleCnt="0"/>
      <dgm:spPr/>
    </dgm:pt>
    <dgm:pt modelId="{50E36FB8-2F40-4E18-874F-E50B0C135703}" type="pres">
      <dgm:prSet presAssocID="{2D1E28DF-29F3-46B2-8E7F-006E88C3B171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0CCEE2A2-6B93-4EA1-9110-AF5C2FA92A8F}" type="pres">
      <dgm:prSet presAssocID="{2D1E28DF-29F3-46B2-8E7F-006E88C3B171}" presName="parentText" presStyleLbl="node1" presStyleIdx="0" presStyleCnt="6" custScaleX="142857" custLinFactX="26190" custLinFactNeighborX="100000" custLinFactNeighborY="70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A3889-0A15-4D8B-AD78-5736C814EE64}" type="pres">
      <dgm:prSet presAssocID="{2D1E28DF-29F3-46B2-8E7F-006E88C3B171}" presName="negativeSpace" presStyleCnt="0"/>
      <dgm:spPr/>
    </dgm:pt>
    <dgm:pt modelId="{8B1C6549-36F4-4521-87B4-48009225D22A}" type="pres">
      <dgm:prSet presAssocID="{2D1E28DF-29F3-46B2-8E7F-006E88C3B171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329DA6-6E10-4707-9AD1-D067BD050E4B}" type="pres">
      <dgm:prSet presAssocID="{BCFAC405-DF02-4B8D-A590-57DCF3CB072D}" presName="spaceBetweenRectangles" presStyleCnt="0"/>
      <dgm:spPr/>
    </dgm:pt>
    <dgm:pt modelId="{0588FE3D-26C8-4EF3-8333-0332DF4F3554}" type="pres">
      <dgm:prSet presAssocID="{D2DB2364-9ADF-4339-B46D-6172A6956934}" presName="parentLin" presStyleCnt="0"/>
      <dgm:spPr/>
    </dgm:pt>
    <dgm:pt modelId="{6B296B21-A829-4D1B-BCD5-38A666F0489E}" type="pres">
      <dgm:prSet presAssocID="{D2DB2364-9ADF-4339-B46D-6172A6956934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2FF41EAE-E25F-4CE4-AE5E-D2E2C5FC9021}" type="pres">
      <dgm:prSet presAssocID="{D2DB2364-9ADF-4339-B46D-6172A6956934}" presName="parentText" presStyleLbl="node1" presStyleIdx="1" presStyleCnt="6" custScaleX="102795" custLinFactX="21429" custLinFactNeighborX="100000" custLinFactNeighborY="-31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74B5F-F6E6-4362-8EFA-8458CFA5ED6C}" type="pres">
      <dgm:prSet presAssocID="{D2DB2364-9ADF-4339-B46D-6172A6956934}" presName="negativeSpace" presStyleCnt="0"/>
      <dgm:spPr/>
    </dgm:pt>
    <dgm:pt modelId="{255983CC-4539-4C53-A53B-FE4AF17AF70D}" type="pres">
      <dgm:prSet presAssocID="{D2DB2364-9ADF-4339-B46D-6172A6956934}" presName="childText" presStyleLbl="conFgAcc1" presStyleIdx="1" presStyleCnt="6">
        <dgm:presLayoutVars>
          <dgm:bulletEnabled val="1"/>
        </dgm:presLayoutVars>
      </dgm:prSet>
      <dgm:spPr/>
    </dgm:pt>
    <dgm:pt modelId="{7D5E07C4-D768-4453-BE6E-D32412CA5DB4}" type="pres">
      <dgm:prSet presAssocID="{11A59EE3-84D1-49C2-B0CA-0B9B93A514C7}" presName="spaceBetweenRectangles" presStyleCnt="0"/>
      <dgm:spPr/>
    </dgm:pt>
    <dgm:pt modelId="{4A044A83-CCA6-47FC-806F-6ADE70C9717B}" type="pres">
      <dgm:prSet presAssocID="{BBAC65CE-5C0F-4429-A182-1A683FC8E780}" presName="parentLin" presStyleCnt="0"/>
      <dgm:spPr/>
    </dgm:pt>
    <dgm:pt modelId="{9231E264-DA6B-49EC-8557-9B74EF4C470A}" type="pres">
      <dgm:prSet presAssocID="{BBAC65CE-5C0F-4429-A182-1A683FC8E780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67425B49-6881-49F8-85EF-A9FE6C8FE742}" type="pres">
      <dgm:prSet presAssocID="{BBAC65CE-5C0F-4429-A182-1A683FC8E780}" presName="parentText" presStyleLbl="node1" presStyleIdx="2" presStyleCnt="6" custScaleX="125777" custLinFactNeighborX="91304" custLinFactNeighborY="10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C03BC6-0190-49D0-91F2-93978FE41233}" type="pres">
      <dgm:prSet presAssocID="{BBAC65CE-5C0F-4429-A182-1A683FC8E780}" presName="negativeSpace" presStyleCnt="0"/>
      <dgm:spPr/>
    </dgm:pt>
    <dgm:pt modelId="{220158CF-12A2-4D2A-B730-7BF08F13FF9A}" type="pres">
      <dgm:prSet presAssocID="{BBAC65CE-5C0F-4429-A182-1A683FC8E780}" presName="childText" presStyleLbl="conFgAcc1" presStyleIdx="2" presStyleCnt="6">
        <dgm:presLayoutVars>
          <dgm:bulletEnabled val="1"/>
        </dgm:presLayoutVars>
      </dgm:prSet>
      <dgm:spPr/>
    </dgm:pt>
    <dgm:pt modelId="{C63BFEDE-C1D4-4C9D-A6A9-CD4BA3D5A61B}" type="pres">
      <dgm:prSet presAssocID="{CDD6A35D-6414-42BF-8D22-C47D836B0588}" presName="spaceBetweenRectangles" presStyleCnt="0"/>
      <dgm:spPr/>
    </dgm:pt>
    <dgm:pt modelId="{6C45381F-887D-4ADC-B1F4-35BF1782588A}" type="pres">
      <dgm:prSet presAssocID="{A6325768-8F16-4D04-8355-A7FBB3A90BCD}" presName="parentLin" presStyleCnt="0"/>
      <dgm:spPr/>
    </dgm:pt>
    <dgm:pt modelId="{8818AB0A-2550-4855-B1E7-3390B3DEB5B5}" type="pres">
      <dgm:prSet presAssocID="{A6325768-8F16-4D04-8355-A7FBB3A90BCD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DCA3DF98-4524-4FA5-9A20-6695FAC661B9}" type="pres">
      <dgm:prSet presAssocID="{A6325768-8F16-4D04-8355-A7FBB3A90BCD}" presName="parentText" presStyleLbl="node1" presStyleIdx="3" presStyleCnt="6" custScaleX="171697" custLinFactNeighborX="-37331" custLinFactNeighborY="369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531C5A-9F47-4C35-9B2D-7DEE0EA4C762}" type="pres">
      <dgm:prSet presAssocID="{A6325768-8F16-4D04-8355-A7FBB3A90BCD}" presName="negativeSpace" presStyleCnt="0"/>
      <dgm:spPr/>
    </dgm:pt>
    <dgm:pt modelId="{285227B9-FAA1-403C-857C-D2E64ABCE35A}" type="pres">
      <dgm:prSet presAssocID="{A6325768-8F16-4D04-8355-A7FBB3A90BCD}" presName="childText" presStyleLbl="conFgAcc1" presStyleIdx="3" presStyleCnt="6">
        <dgm:presLayoutVars>
          <dgm:bulletEnabled val="1"/>
        </dgm:presLayoutVars>
      </dgm:prSet>
      <dgm:spPr/>
    </dgm:pt>
    <dgm:pt modelId="{58DD2E4C-6025-4CFE-8A50-B9B7CF5F3687}" type="pres">
      <dgm:prSet presAssocID="{8D86576C-D1DA-4E9E-8476-491881B07BD9}" presName="spaceBetweenRectangles" presStyleCnt="0"/>
      <dgm:spPr/>
    </dgm:pt>
    <dgm:pt modelId="{1A3674D6-8354-4498-8A1F-6A5B7F9C6516}" type="pres">
      <dgm:prSet presAssocID="{E158A251-AB87-41A5-8828-42B47925F47C}" presName="parentLin" presStyleCnt="0"/>
      <dgm:spPr/>
    </dgm:pt>
    <dgm:pt modelId="{E505621D-774D-4909-BCE1-7FDDB3AFD959}" type="pres">
      <dgm:prSet presAssocID="{E158A251-AB87-41A5-8828-42B47925F47C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3389BF0C-039F-4C03-822A-9E11BAAFABF0}" type="pres">
      <dgm:prSet presAssocID="{E158A251-AB87-41A5-8828-42B47925F47C}" presName="parentText" presStyleLbl="node1" presStyleIdx="4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2768E7-108B-46B3-BC8B-A34BBCC18D41}" type="pres">
      <dgm:prSet presAssocID="{E158A251-AB87-41A5-8828-42B47925F47C}" presName="negativeSpace" presStyleCnt="0"/>
      <dgm:spPr/>
    </dgm:pt>
    <dgm:pt modelId="{FF63202E-FE5C-42EA-AF6B-8CBEACA0911F}" type="pres">
      <dgm:prSet presAssocID="{E158A251-AB87-41A5-8828-42B47925F47C}" presName="childText" presStyleLbl="conFgAcc1" presStyleIdx="4" presStyleCnt="6">
        <dgm:presLayoutVars>
          <dgm:bulletEnabled val="1"/>
        </dgm:presLayoutVars>
      </dgm:prSet>
      <dgm:spPr/>
    </dgm:pt>
    <dgm:pt modelId="{C6CE06F5-5F36-4E44-A0DE-2AC92C7316AF}" type="pres">
      <dgm:prSet presAssocID="{B9A72213-0C96-499B-92B0-3C40AEF0F11E}" presName="spaceBetweenRectangles" presStyleCnt="0"/>
      <dgm:spPr/>
    </dgm:pt>
    <dgm:pt modelId="{43167ABB-7EE2-4C0A-B497-84BDD6F5B724}" type="pres">
      <dgm:prSet presAssocID="{E280698F-FAAD-421A-8C87-C93EB121B761}" presName="parentLin" presStyleCnt="0"/>
      <dgm:spPr/>
    </dgm:pt>
    <dgm:pt modelId="{5D656447-7803-4ECF-99B7-0389FBCE21AA}" type="pres">
      <dgm:prSet presAssocID="{E280698F-FAAD-421A-8C87-C93EB121B761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28808137-9FA0-47B9-94AC-BF7F84DCBEE0}" type="pres">
      <dgm:prSet presAssocID="{E280698F-FAAD-421A-8C87-C93EB121B761}" presName="parentText" presStyleLbl="node1" presStyleIdx="5" presStyleCnt="6" custScaleX="90476" custLinFactX="38095" custLinFactNeighborX="100000" custLinFactNeighborY="-83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243E7F-08C7-4B1F-970C-DD9321AFDB5D}" type="pres">
      <dgm:prSet presAssocID="{E280698F-FAAD-421A-8C87-C93EB121B761}" presName="negativeSpace" presStyleCnt="0"/>
      <dgm:spPr/>
    </dgm:pt>
    <dgm:pt modelId="{27353317-9B8F-43E5-85F9-EF1403CC0D7F}" type="pres">
      <dgm:prSet presAssocID="{E280698F-FAAD-421A-8C87-C93EB121B761}" presName="childText" presStyleLbl="conFgAcc1" presStyleIdx="5" presStyleCnt="6" custScaleX="55000" custLinFactNeighborX="43333" custLinFactNeighborY="24539">
        <dgm:presLayoutVars>
          <dgm:bulletEnabled val="1"/>
        </dgm:presLayoutVars>
      </dgm:prSet>
      <dgm:spPr/>
    </dgm:pt>
  </dgm:ptLst>
  <dgm:cxnLst>
    <dgm:cxn modelId="{DF92712B-8905-4AD1-B4CF-F7EAD9B8AE14}" type="presOf" srcId="{E158A251-AB87-41A5-8828-42B47925F47C}" destId="{3389BF0C-039F-4C03-822A-9E11BAAFABF0}" srcOrd="1" destOrd="0" presId="urn:microsoft.com/office/officeart/2005/8/layout/list1"/>
    <dgm:cxn modelId="{5DDAAFDB-2614-4115-AE92-C76A26FD46F6}" srcId="{BF49C572-753C-4DE3-9BC0-FCD652562EF8}" destId="{D2DB2364-9ADF-4339-B46D-6172A6956934}" srcOrd="1" destOrd="0" parTransId="{086F14E7-6E88-43C1-8E0F-F6311EBE8F45}" sibTransId="{11A59EE3-84D1-49C2-B0CA-0B9B93A514C7}"/>
    <dgm:cxn modelId="{EECCA9DF-44FD-4B0F-ADD2-EE004AC6B2D3}" type="presOf" srcId="{A6325768-8F16-4D04-8355-A7FBB3A90BCD}" destId="{8818AB0A-2550-4855-B1E7-3390B3DEB5B5}" srcOrd="0" destOrd="0" presId="urn:microsoft.com/office/officeart/2005/8/layout/list1"/>
    <dgm:cxn modelId="{EDAB3255-00DD-44C6-AEFC-897D0CAE0473}" srcId="{BF49C572-753C-4DE3-9BC0-FCD652562EF8}" destId="{E280698F-FAAD-421A-8C87-C93EB121B761}" srcOrd="5" destOrd="0" parTransId="{AEEB4E5C-AD31-420D-9C23-A29BBD6D8345}" sibTransId="{C373F78D-449E-4C0D-B239-729AA72B0A39}"/>
    <dgm:cxn modelId="{8B3C417A-E878-4411-9583-389F5528948D}" type="presOf" srcId="{E280698F-FAAD-421A-8C87-C93EB121B761}" destId="{28808137-9FA0-47B9-94AC-BF7F84DCBEE0}" srcOrd="1" destOrd="0" presId="urn:microsoft.com/office/officeart/2005/8/layout/list1"/>
    <dgm:cxn modelId="{D22863EE-0097-413C-B390-11EDEB7F348A}" type="presOf" srcId="{BF49C572-753C-4DE3-9BC0-FCD652562EF8}" destId="{E789D410-BCDD-4090-A616-3C8691B0C856}" srcOrd="0" destOrd="0" presId="urn:microsoft.com/office/officeart/2005/8/layout/list1"/>
    <dgm:cxn modelId="{02100C27-D810-4FC3-A5E3-1DB7F7A83FB2}" type="presOf" srcId="{E280698F-FAAD-421A-8C87-C93EB121B761}" destId="{5D656447-7803-4ECF-99B7-0389FBCE21AA}" srcOrd="0" destOrd="0" presId="urn:microsoft.com/office/officeart/2005/8/layout/list1"/>
    <dgm:cxn modelId="{36AFD705-1A3F-4044-9B90-08F654DE144B}" type="presOf" srcId="{BBAC65CE-5C0F-4429-A182-1A683FC8E780}" destId="{67425B49-6881-49F8-85EF-A9FE6C8FE742}" srcOrd="1" destOrd="0" presId="urn:microsoft.com/office/officeart/2005/8/layout/list1"/>
    <dgm:cxn modelId="{839BF5E6-964D-46CB-88AC-A04E02638279}" type="presOf" srcId="{D2DB2364-9ADF-4339-B46D-6172A6956934}" destId="{2FF41EAE-E25F-4CE4-AE5E-D2E2C5FC9021}" srcOrd="1" destOrd="0" presId="urn:microsoft.com/office/officeart/2005/8/layout/list1"/>
    <dgm:cxn modelId="{346014EF-D964-422E-B65B-EB07D8987FF4}" type="presOf" srcId="{D2DB2364-9ADF-4339-B46D-6172A6956934}" destId="{6B296B21-A829-4D1B-BCD5-38A666F0489E}" srcOrd="0" destOrd="0" presId="urn:microsoft.com/office/officeart/2005/8/layout/list1"/>
    <dgm:cxn modelId="{0A4BED6E-1BD6-428C-BB0A-B1C6711C5229}" type="presOf" srcId="{2D1E28DF-29F3-46B2-8E7F-006E88C3B171}" destId="{50E36FB8-2F40-4E18-874F-E50B0C135703}" srcOrd="0" destOrd="0" presId="urn:microsoft.com/office/officeart/2005/8/layout/list1"/>
    <dgm:cxn modelId="{D56FE507-0A10-413E-ABBD-0E8225FD0AA7}" srcId="{BF49C572-753C-4DE3-9BC0-FCD652562EF8}" destId="{2D1E28DF-29F3-46B2-8E7F-006E88C3B171}" srcOrd="0" destOrd="0" parTransId="{69197B0D-3323-480B-B2E1-55C13183AB94}" sibTransId="{BCFAC405-DF02-4B8D-A590-57DCF3CB072D}"/>
    <dgm:cxn modelId="{63A86104-ED3A-4E64-9C14-366E90615F8C}" srcId="{BF49C572-753C-4DE3-9BC0-FCD652562EF8}" destId="{A6325768-8F16-4D04-8355-A7FBB3A90BCD}" srcOrd="3" destOrd="0" parTransId="{2AD7D552-9A1D-41E0-B828-015A9CC28035}" sibTransId="{8D86576C-D1DA-4E9E-8476-491881B07BD9}"/>
    <dgm:cxn modelId="{700F2F64-551B-419D-BF83-AC94E32B1A00}" type="presOf" srcId="{A6325768-8F16-4D04-8355-A7FBB3A90BCD}" destId="{DCA3DF98-4524-4FA5-9A20-6695FAC661B9}" srcOrd="1" destOrd="0" presId="urn:microsoft.com/office/officeart/2005/8/layout/list1"/>
    <dgm:cxn modelId="{425A4B3E-EFCD-48FF-A58B-93571F894007}" type="presOf" srcId="{BBAC65CE-5C0F-4429-A182-1A683FC8E780}" destId="{9231E264-DA6B-49EC-8557-9B74EF4C470A}" srcOrd="0" destOrd="0" presId="urn:microsoft.com/office/officeart/2005/8/layout/list1"/>
    <dgm:cxn modelId="{5C71DC5E-40DF-41B0-A40C-72B2CA41313A}" type="presOf" srcId="{E158A251-AB87-41A5-8828-42B47925F47C}" destId="{E505621D-774D-4909-BCE1-7FDDB3AFD959}" srcOrd="0" destOrd="0" presId="urn:microsoft.com/office/officeart/2005/8/layout/list1"/>
    <dgm:cxn modelId="{A5AFADAE-0511-4A0C-9425-87B967908F63}" type="presOf" srcId="{2D1E28DF-29F3-46B2-8E7F-006E88C3B171}" destId="{0CCEE2A2-6B93-4EA1-9110-AF5C2FA92A8F}" srcOrd="1" destOrd="0" presId="urn:microsoft.com/office/officeart/2005/8/layout/list1"/>
    <dgm:cxn modelId="{E027D769-2786-408A-95A7-DAF00792A91C}" srcId="{BF49C572-753C-4DE3-9BC0-FCD652562EF8}" destId="{BBAC65CE-5C0F-4429-A182-1A683FC8E780}" srcOrd="2" destOrd="0" parTransId="{9A7E5B6E-F0B5-468A-A826-A578B97C533F}" sibTransId="{CDD6A35D-6414-42BF-8D22-C47D836B0588}"/>
    <dgm:cxn modelId="{450D9304-B632-442B-9982-2FE941BD56E6}" srcId="{BF49C572-753C-4DE3-9BC0-FCD652562EF8}" destId="{E158A251-AB87-41A5-8828-42B47925F47C}" srcOrd="4" destOrd="0" parTransId="{B82C099D-C4F3-4E93-A366-12378AB91374}" sibTransId="{B9A72213-0C96-499B-92B0-3C40AEF0F11E}"/>
    <dgm:cxn modelId="{50E2E712-90C6-4E28-909C-FFB3F0FD5DBC}" type="presParOf" srcId="{E789D410-BCDD-4090-A616-3C8691B0C856}" destId="{8F025808-38B0-4E24-9B86-8543DFA4D748}" srcOrd="0" destOrd="0" presId="urn:microsoft.com/office/officeart/2005/8/layout/list1"/>
    <dgm:cxn modelId="{18E3F773-337B-40F1-B296-C8E385F5DFB3}" type="presParOf" srcId="{8F025808-38B0-4E24-9B86-8543DFA4D748}" destId="{50E36FB8-2F40-4E18-874F-E50B0C135703}" srcOrd="0" destOrd="0" presId="urn:microsoft.com/office/officeart/2005/8/layout/list1"/>
    <dgm:cxn modelId="{35E01CC2-8D5D-42ED-92A9-16EB00D56196}" type="presParOf" srcId="{8F025808-38B0-4E24-9B86-8543DFA4D748}" destId="{0CCEE2A2-6B93-4EA1-9110-AF5C2FA92A8F}" srcOrd="1" destOrd="0" presId="urn:microsoft.com/office/officeart/2005/8/layout/list1"/>
    <dgm:cxn modelId="{9BBEE498-F3BF-44C7-949D-123742F98E73}" type="presParOf" srcId="{E789D410-BCDD-4090-A616-3C8691B0C856}" destId="{9C3A3889-0A15-4D8B-AD78-5736C814EE64}" srcOrd="1" destOrd="0" presId="urn:microsoft.com/office/officeart/2005/8/layout/list1"/>
    <dgm:cxn modelId="{799D0834-0718-4F37-B0A7-F5645C568A83}" type="presParOf" srcId="{E789D410-BCDD-4090-A616-3C8691B0C856}" destId="{8B1C6549-36F4-4521-87B4-48009225D22A}" srcOrd="2" destOrd="0" presId="urn:microsoft.com/office/officeart/2005/8/layout/list1"/>
    <dgm:cxn modelId="{00653924-24DD-45D9-8848-315B3987E113}" type="presParOf" srcId="{E789D410-BCDD-4090-A616-3C8691B0C856}" destId="{70329DA6-6E10-4707-9AD1-D067BD050E4B}" srcOrd="3" destOrd="0" presId="urn:microsoft.com/office/officeart/2005/8/layout/list1"/>
    <dgm:cxn modelId="{8E68A48E-A400-4791-9717-3AA0ED70377E}" type="presParOf" srcId="{E789D410-BCDD-4090-A616-3C8691B0C856}" destId="{0588FE3D-26C8-4EF3-8333-0332DF4F3554}" srcOrd="4" destOrd="0" presId="urn:microsoft.com/office/officeart/2005/8/layout/list1"/>
    <dgm:cxn modelId="{688CED97-0C92-42D2-9D3D-5EC7621CC97A}" type="presParOf" srcId="{0588FE3D-26C8-4EF3-8333-0332DF4F3554}" destId="{6B296B21-A829-4D1B-BCD5-38A666F0489E}" srcOrd="0" destOrd="0" presId="urn:microsoft.com/office/officeart/2005/8/layout/list1"/>
    <dgm:cxn modelId="{D2D06F1D-0699-498B-A919-F6363C35F19C}" type="presParOf" srcId="{0588FE3D-26C8-4EF3-8333-0332DF4F3554}" destId="{2FF41EAE-E25F-4CE4-AE5E-D2E2C5FC9021}" srcOrd="1" destOrd="0" presId="urn:microsoft.com/office/officeart/2005/8/layout/list1"/>
    <dgm:cxn modelId="{41A68A4C-321F-45EA-9C76-3AAC71C69D7C}" type="presParOf" srcId="{E789D410-BCDD-4090-A616-3C8691B0C856}" destId="{B7A74B5F-F6E6-4362-8EFA-8458CFA5ED6C}" srcOrd="5" destOrd="0" presId="urn:microsoft.com/office/officeart/2005/8/layout/list1"/>
    <dgm:cxn modelId="{AD060008-5F3D-4F00-95A5-6DE2523132CC}" type="presParOf" srcId="{E789D410-BCDD-4090-A616-3C8691B0C856}" destId="{255983CC-4539-4C53-A53B-FE4AF17AF70D}" srcOrd="6" destOrd="0" presId="urn:microsoft.com/office/officeart/2005/8/layout/list1"/>
    <dgm:cxn modelId="{5FA25758-32AA-4237-B9ED-74BE744EBF99}" type="presParOf" srcId="{E789D410-BCDD-4090-A616-3C8691B0C856}" destId="{7D5E07C4-D768-4453-BE6E-D32412CA5DB4}" srcOrd="7" destOrd="0" presId="urn:microsoft.com/office/officeart/2005/8/layout/list1"/>
    <dgm:cxn modelId="{78787A84-2714-4EE6-9898-E08EDFACEE34}" type="presParOf" srcId="{E789D410-BCDD-4090-A616-3C8691B0C856}" destId="{4A044A83-CCA6-47FC-806F-6ADE70C9717B}" srcOrd="8" destOrd="0" presId="urn:microsoft.com/office/officeart/2005/8/layout/list1"/>
    <dgm:cxn modelId="{20C83F78-7214-4199-A0BA-1458CA67E40A}" type="presParOf" srcId="{4A044A83-CCA6-47FC-806F-6ADE70C9717B}" destId="{9231E264-DA6B-49EC-8557-9B74EF4C470A}" srcOrd="0" destOrd="0" presId="urn:microsoft.com/office/officeart/2005/8/layout/list1"/>
    <dgm:cxn modelId="{0F7338B1-ECFA-4353-8508-C810B57A6518}" type="presParOf" srcId="{4A044A83-CCA6-47FC-806F-6ADE70C9717B}" destId="{67425B49-6881-49F8-85EF-A9FE6C8FE742}" srcOrd="1" destOrd="0" presId="urn:microsoft.com/office/officeart/2005/8/layout/list1"/>
    <dgm:cxn modelId="{F21201F8-33AB-48AB-98C3-25EF9FD43842}" type="presParOf" srcId="{E789D410-BCDD-4090-A616-3C8691B0C856}" destId="{83C03BC6-0190-49D0-91F2-93978FE41233}" srcOrd="9" destOrd="0" presId="urn:microsoft.com/office/officeart/2005/8/layout/list1"/>
    <dgm:cxn modelId="{EE468F3A-B106-4984-BF9A-F1ADD901D270}" type="presParOf" srcId="{E789D410-BCDD-4090-A616-3C8691B0C856}" destId="{220158CF-12A2-4D2A-B730-7BF08F13FF9A}" srcOrd="10" destOrd="0" presId="urn:microsoft.com/office/officeart/2005/8/layout/list1"/>
    <dgm:cxn modelId="{ECB2CA6C-9F13-480F-A5F3-B569022FA836}" type="presParOf" srcId="{E789D410-BCDD-4090-A616-3C8691B0C856}" destId="{C63BFEDE-C1D4-4C9D-A6A9-CD4BA3D5A61B}" srcOrd="11" destOrd="0" presId="urn:microsoft.com/office/officeart/2005/8/layout/list1"/>
    <dgm:cxn modelId="{B2875E2C-5603-48E9-B003-B6F46245CEBF}" type="presParOf" srcId="{E789D410-BCDD-4090-A616-3C8691B0C856}" destId="{6C45381F-887D-4ADC-B1F4-35BF1782588A}" srcOrd="12" destOrd="0" presId="urn:microsoft.com/office/officeart/2005/8/layout/list1"/>
    <dgm:cxn modelId="{1E05CFBC-9BA5-46B6-BC6C-DB5290461B91}" type="presParOf" srcId="{6C45381F-887D-4ADC-B1F4-35BF1782588A}" destId="{8818AB0A-2550-4855-B1E7-3390B3DEB5B5}" srcOrd="0" destOrd="0" presId="urn:microsoft.com/office/officeart/2005/8/layout/list1"/>
    <dgm:cxn modelId="{518B17E7-E821-4C79-8418-B44080EC6538}" type="presParOf" srcId="{6C45381F-887D-4ADC-B1F4-35BF1782588A}" destId="{DCA3DF98-4524-4FA5-9A20-6695FAC661B9}" srcOrd="1" destOrd="0" presId="urn:microsoft.com/office/officeart/2005/8/layout/list1"/>
    <dgm:cxn modelId="{F46A6283-E1CD-4C57-8114-D14D75BE3098}" type="presParOf" srcId="{E789D410-BCDD-4090-A616-3C8691B0C856}" destId="{8B531C5A-9F47-4C35-9B2D-7DEE0EA4C762}" srcOrd="13" destOrd="0" presId="urn:microsoft.com/office/officeart/2005/8/layout/list1"/>
    <dgm:cxn modelId="{FD46BC03-56CB-4220-85F6-760943604F2D}" type="presParOf" srcId="{E789D410-BCDD-4090-A616-3C8691B0C856}" destId="{285227B9-FAA1-403C-857C-D2E64ABCE35A}" srcOrd="14" destOrd="0" presId="urn:microsoft.com/office/officeart/2005/8/layout/list1"/>
    <dgm:cxn modelId="{74B30CCD-2450-4984-9679-FA58B785A2EE}" type="presParOf" srcId="{E789D410-BCDD-4090-A616-3C8691B0C856}" destId="{58DD2E4C-6025-4CFE-8A50-B9B7CF5F3687}" srcOrd="15" destOrd="0" presId="urn:microsoft.com/office/officeart/2005/8/layout/list1"/>
    <dgm:cxn modelId="{582E42AD-E022-49F7-8C1C-FD1B557057E5}" type="presParOf" srcId="{E789D410-BCDD-4090-A616-3C8691B0C856}" destId="{1A3674D6-8354-4498-8A1F-6A5B7F9C6516}" srcOrd="16" destOrd="0" presId="urn:microsoft.com/office/officeart/2005/8/layout/list1"/>
    <dgm:cxn modelId="{EC43969B-F9D3-4918-8C0D-587718665CD5}" type="presParOf" srcId="{1A3674D6-8354-4498-8A1F-6A5B7F9C6516}" destId="{E505621D-774D-4909-BCE1-7FDDB3AFD959}" srcOrd="0" destOrd="0" presId="urn:microsoft.com/office/officeart/2005/8/layout/list1"/>
    <dgm:cxn modelId="{685C9D9E-0D2E-4EAC-AABE-06452B5F00E3}" type="presParOf" srcId="{1A3674D6-8354-4498-8A1F-6A5B7F9C6516}" destId="{3389BF0C-039F-4C03-822A-9E11BAAFABF0}" srcOrd="1" destOrd="0" presId="urn:microsoft.com/office/officeart/2005/8/layout/list1"/>
    <dgm:cxn modelId="{AF66050D-C1A0-4904-93E9-A02B0C9301D2}" type="presParOf" srcId="{E789D410-BCDD-4090-A616-3C8691B0C856}" destId="{A82768E7-108B-46B3-BC8B-A34BBCC18D41}" srcOrd="17" destOrd="0" presId="urn:microsoft.com/office/officeart/2005/8/layout/list1"/>
    <dgm:cxn modelId="{59E46BF0-9B34-4916-BA72-52627B054D1A}" type="presParOf" srcId="{E789D410-BCDD-4090-A616-3C8691B0C856}" destId="{FF63202E-FE5C-42EA-AF6B-8CBEACA0911F}" srcOrd="18" destOrd="0" presId="urn:microsoft.com/office/officeart/2005/8/layout/list1"/>
    <dgm:cxn modelId="{C21C3CA5-FEC2-40BC-A921-4002F0F0BA83}" type="presParOf" srcId="{E789D410-BCDD-4090-A616-3C8691B0C856}" destId="{C6CE06F5-5F36-4E44-A0DE-2AC92C7316AF}" srcOrd="19" destOrd="0" presId="urn:microsoft.com/office/officeart/2005/8/layout/list1"/>
    <dgm:cxn modelId="{9EE81786-5FE6-4E93-BBD0-093E2E9FB528}" type="presParOf" srcId="{E789D410-BCDD-4090-A616-3C8691B0C856}" destId="{43167ABB-7EE2-4C0A-B497-84BDD6F5B724}" srcOrd="20" destOrd="0" presId="urn:microsoft.com/office/officeart/2005/8/layout/list1"/>
    <dgm:cxn modelId="{8E52F95F-B276-4792-B5B3-5A1242EA8B60}" type="presParOf" srcId="{43167ABB-7EE2-4C0A-B497-84BDD6F5B724}" destId="{5D656447-7803-4ECF-99B7-0389FBCE21AA}" srcOrd="0" destOrd="0" presId="urn:microsoft.com/office/officeart/2005/8/layout/list1"/>
    <dgm:cxn modelId="{F38E3115-6D70-420F-9498-2F82D94A6C28}" type="presParOf" srcId="{43167ABB-7EE2-4C0A-B497-84BDD6F5B724}" destId="{28808137-9FA0-47B9-94AC-BF7F84DCBEE0}" srcOrd="1" destOrd="0" presId="urn:microsoft.com/office/officeart/2005/8/layout/list1"/>
    <dgm:cxn modelId="{8A8E5965-4391-4F87-A7FD-66D2BD586143}" type="presParOf" srcId="{E789D410-BCDD-4090-A616-3C8691B0C856}" destId="{2E243E7F-08C7-4B1F-970C-DD9321AFDB5D}" srcOrd="21" destOrd="0" presId="urn:microsoft.com/office/officeart/2005/8/layout/list1"/>
    <dgm:cxn modelId="{9C9ED2A8-D43A-4C00-A013-0733F91E856C}" type="presParOf" srcId="{E789D410-BCDD-4090-A616-3C8691B0C856}" destId="{27353317-9B8F-43E5-85F9-EF1403CC0D7F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7BA869-02DC-4AE0-83BE-6D90A18C3383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146C0255-B6E3-4941-9F37-94A09446E54F}">
      <dgm:prSet phldrT="[Текст]" custT="1"/>
      <dgm:spPr/>
      <dgm:t>
        <a:bodyPr/>
        <a:lstStyle/>
        <a:p>
          <a:pPr algn="ctr"/>
          <a:r>
            <a:rPr lang="ru-RU" sz="2000" dirty="0" smtClean="0"/>
            <a:t>- </a:t>
          </a:r>
          <a:r>
            <a:rPr lang="ru-RU" sz="2000" b="0" dirty="0" smtClean="0"/>
            <a:t>выполнение программы в полном объёме</a:t>
          </a:r>
          <a:endParaRPr lang="ru-RU" sz="2000" b="0" dirty="0"/>
        </a:p>
      </dgm:t>
    </dgm:pt>
    <dgm:pt modelId="{34A9A033-CF41-412D-95CF-D0B4F11EFF18}" type="parTrans" cxnId="{D556A7E5-0AAF-4380-AB7D-C2A789CB7EF0}">
      <dgm:prSet/>
      <dgm:spPr/>
      <dgm:t>
        <a:bodyPr/>
        <a:lstStyle/>
        <a:p>
          <a:endParaRPr lang="ru-RU"/>
        </a:p>
      </dgm:t>
    </dgm:pt>
    <dgm:pt modelId="{CD7CDFEF-377F-42AF-BA90-4E9533E101B8}" type="sibTrans" cxnId="{D556A7E5-0AAF-4380-AB7D-C2A789CB7EF0}">
      <dgm:prSet/>
      <dgm:spPr/>
      <dgm:t>
        <a:bodyPr/>
        <a:lstStyle/>
        <a:p>
          <a:endParaRPr lang="ru-RU"/>
        </a:p>
      </dgm:t>
    </dgm:pt>
    <dgm:pt modelId="{F9C7C845-1E2B-40AC-A52C-E464D261D0BA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chemeClr val="tx1"/>
              </a:solidFill>
            </a:rPr>
            <a:t>- </a:t>
          </a:r>
          <a:r>
            <a:rPr lang="ru-RU" sz="2000" b="0" dirty="0" smtClean="0">
              <a:solidFill>
                <a:schemeClr val="tx1"/>
              </a:solidFill>
            </a:rPr>
            <a:t>цели, содержание, последовательность изучения материала;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0" dirty="0" smtClean="0">
              <a:solidFill>
                <a:schemeClr val="tx1"/>
              </a:solidFill>
            </a:rPr>
            <a:t>- пути достижения личностных, </a:t>
          </a:r>
          <a:r>
            <a:rPr lang="ru-RU" sz="2000" b="0" dirty="0" err="1" smtClean="0">
              <a:solidFill>
                <a:schemeClr val="tx1"/>
              </a:solidFill>
            </a:rPr>
            <a:t>метапредметных</a:t>
          </a:r>
          <a:r>
            <a:rPr lang="ru-RU" sz="2000" b="0" dirty="0" smtClean="0">
              <a:solidFill>
                <a:schemeClr val="tx1"/>
              </a:solidFill>
            </a:rPr>
            <a:t> и предметных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000" b="0" dirty="0" smtClean="0">
              <a:solidFill>
                <a:schemeClr val="tx1"/>
              </a:solidFill>
            </a:rPr>
            <a:t>результатов освоения ООП   </a:t>
          </a:r>
          <a:endParaRPr lang="ru-RU" sz="2000" b="0" dirty="0">
            <a:solidFill>
              <a:schemeClr val="tx1"/>
            </a:solidFill>
          </a:endParaRPr>
        </a:p>
      </dgm:t>
    </dgm:pt>
    <dgm:pt modelId="{36BBE100-7C5D-4670-9DE4-1BC78E27B14B}" type="parTrans" cxnId="{8107A840-7597-4781-8941-B7E96A211000}">
      <dgm:prSet/>
      <dgm:spPr/>
      <dgm:t>
        <a:bodyPr/>
        <a:lstStyle/>
        <a:p>
          <a:endParaRPr lang="ru-RU"/>
        </a:p>
      </dgm:t>
    </dgm:pt>
    <dgm:pt modelId="{2A936AC1-9172-49C1-AD60-AE27ACBDBBDD}" type="sibTrans" cxnId="{8107A840-7597-4781-8941-B7E96A211000}">
      <dgm:prSet/>
      <dgm:spPr/>
      <dgm:t>
        <a:bodyPr/>
        <a:lstStyle/>
        <a:p>
          <a:endParaRPr lang="ru-RU"/>
        </a:p>
      </dgm:t>
    </dgm:pt>
    <dgm:pt modelId="{537392B7-8608-4C7F-8C8D-BA0ECA14B670}">
      <dgm:prSet phldrT="[Текст]" custT="1"/>
      <dgm:spPr/>
      <dgm:t>
        <a:bodyPr/>
        <a:lstStyle/>
        <a:p>
          <a:pPr algn="l"/>
          <a:endParaRPr lang="ru-RU" sz="2000" dirty="0" smtClean="0"/>
        </a:p>
        <a:p>
          <a:pPr algn="l"/>
          <a:endParaRPr lang="ru-RU" sz="2000" dirty="0" smtClean="0"/>
        </a:p>
        <a:p>
          <a:pPr algn="ctr"/>
          <a:r>
            <a:rPr lang="ru-RU" sz="2000" dirty="0" smtClean="0"/>
            <a:t>- структурирование учебного материала;</a:t>
          </a:r>
        </a:p>
        <a:p>
          <a:pPr algn="ctr"/>
          <a:r>
            <a:rPr lang="ru-RU" sz="2000" dirty="0" smtClean="0"/>
            <a:t>- выделение этапов обучения;</a:t>
          </a:r>
        </a:p>
        <a:p>
          <a:pPr algn="ctr"/>
          <a:r>
            <a:rPr lang="ru-RU" sz="2000" dirty="0" smtClean="0"/>
            <a:t>- определение количественных и качественных характеристик</a:t>
          </a:r>
        </a:p>
        <a:p>
          <a:pPr algn="l"/>
          <a:endParaRPr lang="ru-RU" sz="2000" dirty="0" smtClean="0"/>
        </a:p>
        <a:p>
          <a:pPr algn="l"/>
          <a:endParaRPr lang="ru-RU" sz="2000" dirty="0"/>
        </a:p>
      </dgm:t>
    </dgm:pt>
    <dgm:pt modelId="{F2D56AA5-B4F1-4BE7-A6B6-3A3AB00A6F3B}" type="parTrans" cxnId="{3F1BEC17-633B-4418-98A5-73A4AE1BF17B}">
      <dgm:prSet/>
      <dgm:spPr/>
      <dgm:t>
        <a:bodyPr/>
        <a:lstStyle/>
        <a:p>
          <a:endParaRPr lang="ru-RU"/>
        </a:p>
      </dgm:t>
    </dgm:pt>
    <dgm:pt modelId="{43FFDAEF-B1EB-4A2F-AC15-045741BB3794}" type="sibTrans" cxnId="{3F1BEC17-633B-4418-98A5-73A4AE1BF17B}">
      <dgm:prSet/>
      <dgm:spPr/>
      <dgm:t>
        <a:bodyPr/>
        <a:lstStyle/>
        <a:p>
          <a:endParaRPr lang="ru-RU"/>
        </a:p>
      </dgm:t>
    </dgm:pt>
    <dgm:pt modelId="{5149087C-A97F-4682-B50D-F14F74533FD7}" type="pres">
      <dgm:prSet presAssocID="{207BA869-02DC-4AE0-83BE-6D90A18C338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E9B960E-84D9-42F6-9407-F65842BF4967}" type="pres">
      <dgm:prSet presAssocID="{207BA869-02DC-4AE0-83BE-6D90A18C3383}" presName="Name1" presStyleCnt="0"/>
      <dgm:spPr/>
    </dgm:pt>
    <dgm:pt modelId="{D760873D-2A50-4954-A74C-24EBFD1ED097}" type="pres">
      <dgm:prSet presAssocID="{207BA869-02DC-4AE0-83BE-6D90A18C3383}" presName="cycle" presStyleCnt="0"/>
      <dgm:spPr/>
    </dgm:pt>
    <dgm:pt modelId="{5AA120ED-B319-4550-9226-67B98576AE3F}" type="pres">
      <dgm:prSet presAssocID="{207BA869-02DC-4AE0-83BE-6D90A18C3383}" presName="srcNode" presStyleLbl="node1" presStyleIdx="0" presStyleCnt="3"/>
      <dgm:spPr/>
    </dgm:pt>
    <dgm:pt modelId="{487D4E60-E2B9-4E0F-A7E7-7C4E95410ADD}" type="pres">
      <dgm:prSet presAssocID="{207BA869-02DC-4AE0-83BE-6D90A18C3383}" presName="conn" presStyleLbl="parChTrans1D2" presStyleIdx="0" presStyleCnt="1"/>
      <dgm:spPr/>
      <dgm:t>
        <a:bodyPr/>
        <a:lstStyle/>
        <a:p>
          <a:endParaRPr lang="ru-RU"/>
        </a:p>
      </dgm:t>
    </dgm:pt>
    <dgm:pt modelId="{B582E4C8-947E-4F76-BE67-D6E7EC8035E2}" type="pres">
      <dgm:prSet presAssocID="{207BA869-02DC-4AE0-83BE-6D90A18C3383}" presName="extraNode" presStyleLbl="node1" presStyleIdx="0" presStyleCnt="3"/>
      <dgm:spPr/>
    </dgm:pt>
    <dgm:pt modelId="{541189A5-663F-4E3A-8080-981A6565F2CF}" type="pres">
      <dgm:prSet presAssocID="{207BA869-02DC-4AE0-83BE-6D90A18C3383}" presName="dstNode" presStyleLbl="node1" presStyleIdx="0" presStyleCnt="3"/>
      <dgm:spPr/>
    </dgm:pt>
    <dgm:pt modelId="{2A4B9B5F-3E34-423E-BD41-CA9FF38BDB03}" type="pres">
      <dgm:prSet presAssocID="{146C0255-B6E3-4941-9F37-94A09446E54F}" presName="text_1" presStyleLbl="node1" presStyleIdx="0" presStyleCnt="3" custScaleX="76362" custLinFactNeighborX="223" custLinFactNeighborY="-45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57407-2C28-4984-A3EA-3EF079D815CA}" type="pres">
      <dgm:prSet presAssocID="{146C0255-B6E3-4941-9F37-94A09446E54F}" presName="accent_1" presStyleCnt="0"/>
      <dgm:spPr/>
    </dgm:pt>
    <dgm:pt modelId="{89B91435-EF2E-4EDC-B3C7-927BBD877BC6}" type="pres">
      <dgm:prSet presAssocID="{146C0255-B6E3-4941-9F37-94A09446E54F}" presName="accentRepeatNode" presStyleLbl="solidFgAcc1" presStyleIdx="0" presStyleCnt="3" custScaleX="214804" custLinFactNeighborX="23181" custLinFactNeighborY="-2039"/>
      <dgm:spPr/>
    </dgm:pt>
    <dgm:pt modelId="{90735BA0-CFC4-4BDD-9509-DF3BD5E7FC6B}" type="pres">
      <dgm:prSet presAssocID="{F9C7C845-1E2B-40AC-A52C-E464D261D0BA}" presName="text_2" presStyleLbl="node1" presStyleIdx="1" presStyleCnt="3" custScaleX="77493" custScaleY="157523" custLinFactNeighborX="-750" custLinFactNeighborY="15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E20A18-DEF4-4F01-9CC2-8C94D8C5F14D}" type="pres">
      <dgm:prSet presAssocID="{F9C7C845-1E2B-40AC-A52C-E464D261D0BA}" presName="accent_2" presStyleCnt="0"/>
      <dgm:spPr/>
    </dgm:pt>
    <dgm:pt modelId="{7EBA8C02-1A85-4A26-B4D5-25D168D5937C}" type="pres">
      <dgm:prSet presAssocID="{F9C7C845-1E2B-40AC-A52C-E464D261D0BA}" presName="accentRepeatNode" presStyleLbl="solidFgAcc1" presStyleIdx="1" presStyleCnt="3" custScaleX="290584" custLinFactNeighborX="-26190" custLinFactNeighborY="4515"/>
      <dgm:spPr/>
    </dgm:pt>
    <dgm:pt modelId="{7E77DFD7-D6E2-438A-B1FD-643028E301C0}" type="pres">
      <dgm:prSet presAssocID="{537392B7-8608-4C7F-8C8D-BA0ECA14B670}" presName="text_3" presStyleLbl="node1" presStyleIdx="2" presStyleCnt="3" custScaleX="78896" custScaleY="131365" custLinFactNeighborX="-1037" custLinFactNeighborY="82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42648D-5775-4A32-AFC3-D1E4B64EA759}" type="pres">
      <dgm:prSet presAssocID="{537392B7-8608-4C7F-8C8D-BA0ECA14B670}" presName="accent_3" presStyleCnt="0"/>
      <dgm:spPr/>
    </dgm:pt>
    <dgm:pt modelId="{CC08EDBA-76C5-45FF-B71A-6A15200A75DC}" type="pres">
      <dgm:prSet presAssocID="{537392B7-8608-4C7F-8C8D-BA0ECA14B670}" presName="accentRepeatNode" presStyleLbl="solidFgAcc1" presStyleIdx="2" presStyleCnt="3" custScaleX="266648" custLinFactNeighborX="-7892" custLinFactNeighborY="31143"/>
      <dgm:spPr/>
    </dgm:pt>
  </dgm:ptLst>
  <dgm:cxnLst>
    <dgm:cxn modelId="{D556A7E5-0AAF-4380-AB7D-C2A789CB7EF0}" srcId="{207BA869-02DC-4AE0-83BE-6D90A18C3383}" destId="{146C0255-B6E3-4941-9F37-94A09446E54F}" srcOrd="0" destOrd="0" parTransId="{34A9A033-CF41-412D-95CF-D0B4F11EFF18}" sibTransId="{CD7CDFEF-377F-42AF-BA90-4E9533E101B8}"/>
    <dgm:cxn modelId="{3ED1F65C-BF0D-44D3-9ECC-7F825F9B28FC}" type="presOf" srcId="{207BA869-02DC-4AE0-83BE-6D90A18C3383}" destId="{5149087C-A97F-4682-B50D-F14F74533FD7}" srcOrd="0" destOrd="0" presId="urn:microsoft.com/office/officeart/2008/layout/VerticalCurvedList"/>
    <dgm:cxn modelId="{94C99529-6145-407D-B79B-3F97B68672E2}" type="presOf" srcId="{F9C7C845-1E2B-40AC-A52C-E464D261D0BA}" destId="{90735BA0-CFC4-4BDD-9509-DF3BD5E7FC6B}" srcOrd="0" destOrd="0" presId="urn:microsoft.com/office/officeart/2008/layout/VerticalCurvedList"/>
    <dgm:cxn modelId="{404632DF-B4B4-4A4E-8EBB-568A74B085E2}" type="presOf" srcId="{146C0255-B6E3-4941-9F37-94A09446E54F}" destId="{2A4B9B5F-3E34-423E-BD41-CA9FF38BDB03}" srcOrd="0" destOrd="0" presId="urn:microsoft.com/office/officeart/2008/layout/VerticalCurvedList"/>
    <dgm:cxn modelId="{288887D6-B7DD-4092-9A03-861558695003}" type="presOf" srcId="{CD7CDFEF-377F-42AF-BA90-4E9533E101B8}" destId="{487D4E60-E2B9-4E0F-A7E7-7C4E95410ADD}" srcOrd="0" destOrd="0" presId="urn:microsoft.com/office/officeart/2008/layout/VerticalCurvedList"/>
    <dgm:cxn modelId="{3F1BEC17-633B-4418-98A5-73A4AE1BF17B}" srcId="{207BA869-02DC-4AE0-83BE-6D90A18C3383}" destId="{537392B7-8608-4C7F-8C8D-BA0ECA14B670}" srcOrd="2" destOrd="0" parTransId="{F2D56AA5-B4F1-4BE7-A6B6-3A3AB00A6F3B}" sibTransId="{43FFDAEF-B1EB-4A2F-AC15-045741BB3794}"/>
    <dgm:cxn modelId="{82064D95-2394-4016-9713-9A635E907163}" type="presOf" srcId="{537392B7-8608-4C7F-8C8D-BA0ECA14B670}" destId="{7E77DFD7-D6E2-438A-B1FD-643028E301C0}" srcOrd="0" destOrd="0" presId="urn:microsoft.com/office/officeart/2008/layout/VerticalCurvedList"/>
    <dgm:cxn modelId="{8107A840-7597-4781-8941-B7E96A211000}" srcId="{207BA869-02DC-4AE0-83BE-6D90A18C3383}" destId="{F9C7C845-1E2B-40AC-A52C-E464D261D0BA}" srcOrd="1" destOrd="0" parTransId="{36BBE100-7C5D-4670-9DE4-1BC78E27B14B}" sibTransId="{2A936AC1-9172-49C1-AD60-AE27ACBDBBDD}"/>
    <dgm:cxn modelId="{A6489043-960F-4AD4-A174-539533EEB1B4}" type="presParOf" srcId="{5149087C-A97F-4682-B50D-F14F74533FD7}" destId="{CE9B960E-84D9-42F6-9407-F65842BF4967}" srcOrd="0" destOrd="0" presId="urn:microsoft.com/office/officeart/2008/layout/VerticalCurvedList"/>
    <dgm:cxn modelId="{DB94DC27-0AE0-454D-AD9C-55B4736F6BF6}" type="presParOf" srcId="{CE9B960E-84D9-42F6-9407-F65842BF4967}" destId="{D760873D-2A50-4954-A74C-24EBFD1ED097}" srcOrd="0" destOrd="0" presId="urn:microsoft.com/office/officeart/2008/layout/VerticalCurvedList"/>
    <dgm:cxn modelId="{516B8597-565B-416E-95C0-6E186CD91A29}" type="presParOf" srcId="{D760873D-2A50-4954-A74C-24EBFD1ED097}" destId="{5AA120ED-B319-4550-9226-67B98576AE3F}" srcOrd="0" destOrd="0" presId="urn:microsoft.com/office/officeart/2008/layout/VerticalCurvedList"/>
    <dgm:cxn modelId="{A58E3619-C9F1-4C2B-88B0-AC824845670C}" type="presParOf" srcId="{D760873D-2A50-4954-A74C-24EBFD1ED097}" destId="{487D4E60-E2B9-4E0F-A7E7-7C4E95410ADD}" srcOrd="1" destOrd="0" presId="urn:microsoft.com/office/officeart/2008/layout/VerticalCurvedList"/>
    <dgm:cxn modelId="{4ADB6B48-05C8-42A3-BC79-65891BB1DEE9}" type="presParOf" srcId="{D760873D-2A50-4954-A74C-24EBFD1ED097}" destId="{B582E4C8-947E-4F76-BE67-D6E7EC8035E2}" srcOrd="2" destOrd="0" presId="urn:microsoft.com/office/officeart/2008/layout/VerticalCurvedList"/>
    <dgm:cxn modelId="{83B83D99-B1D9-4882-A11C-9C8A0A677649}" type="presParOf" srcId="{D760873D-2A50-4954-A74C-24EBFD1ED097}" destId="{541189A5-663F-4E3A-8080-981A6565F2CF}" srcOrd="3" destOrd="0" presId="urn:microsoft.com/office/officeart/2008/layout/VerticalCurvedList"/>
    <dgm:cxn modelId="{DC8CE5A2-8DA1-4E23-B81B-647D5E566E1A}" type="presParOf" srcId="{CE9B960E-84D9-42F6-9407-F65842BF4967}" destId="{2A4B9B5F-3E34-423E-BD41-CA9FF38BDB03}" srcOrd="1" destOrd="0" presId="urn:microsoft.com/office/officeart/2008/layout/VerticalCurvedList"/>
    <dgm:cxn modelId="{CE89E43B-C9C7-401C-953B-79F3972D3FA9}" type="presParOf" srcId="{CE9B960E-84D9-42F6-9407-F65842BF4967}" destId="{73557407-2C28-4984-A3EA-3EF079D815CA}" srcOrd="2" destOrd="0" presId="urn:microsoft.com/office/officeart/2008/layout/VerticalCurvedList"/>
    <dgm:cxn modelId="{8C79A15D-C1B9-4531-8A98-0D7D0DA98224}" type="presParOf" srcId="{73557407-2C28-4984-A3EA-3EF079D815CA}" destId="{89B91435-EF2E-4EDC-B3C7-927BBD877BC6}" srcOrd="0" destOrd="0" presId="urn:microsoft.com/office/officeart/2008/layout/VerticalCurvedList"/>
    <dgm:cxn modelId="{A0125916-5283-4F7E-9867-B20E79E6D891}" type="presParOf" srcId="{CE9B960E-84D9-42F6-9407-F65842BF4967}" destId="{90735BA0-CFC4-4BDD-9509-DF3BD5E7FC6B}" srcOrd="3" destOrd="0" presId="urn:microsoft.com/office/officeart/2008/layout/VerticalCurvedList"/>
    <dgm:cxn modelId="{72F1727A-C6FD-4402-815F-E8792C8CF8AA}" type="presParOf" srcId="{CE9B960E-84D9-42F6-9407-F65842BF4967}" destId="{B2E20A18-DEF4-4F01-9CC2-8C94D8C5F14D}" srcOrd="4" destOrd="0" presId="urn:microsoft.com/office/officeart/2008/layout/VerticalCurvedList"/>
    <dgm:cxn modelId="{5CB4EF79-EC51-4228-91BD-E04AD8CE3980}" type="presParOf" srcId="{B2E20A18-DEF4-4F01-9CC2-8C94D8C5F14D}" destId="{7EBA8C02-1A85-4A26-B4D5-25D168D5937C}" srcOrd="0" destOrd="0" presId="urn:microsoft.com/office/officeart/2008/layout/VerticalCurvedList"/>
    <dgm:cxn modelId="{5BDD7FD0-5016-4784-95B2-98ACCD23822C}" type="presParOf" srcId="{CE9B960E-84D9-42F6-9407-F65842BF4967}" destId="{7E77DFD7-D6E2-438A-B1FD-643028E301C0}" srcOrd="5" destOrd="0" presId="urn:microsoft.com/office/officeart/2008/layout/VerticalCurvedList"/>
    <dgm:cxn modelId="{42117D2A-4EC4-4739-9FE4-3BC47018231F}" type="presParOf" srcId="{CE9B960E-84D9-42F6-9407-F65842BF4967}" destId="{4B42648D-5775-4A32-AFC3-D1E4B64EA759}" srcOrd="6" destOrd="0" presId="urn:microsoft.com/office/officeart/2008/layout/VerticalCurvedList"/>
    <dgm:cxn modelId="{139083B1-2A7A-4FB3-9C9D-EFBEF85909D2}" type="presParOf" srcId="{4B42648D-5775-4A32-AFC3-D1E4B64EA759}" destId="{CC08EDBA-76C5-45FF-B71A-6A15200A75D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240E4E2-4538-457E-86E7-00AED736C7F0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829E4F3-02A3-4A32-871C-CCA9A0A39022}">
      <dgm:prSet phldrT="[Текст]" custT="1"/>
      <dgm:spPr/>
      <dgm:t>
        <a:bodyPr/>
        <a:lstStyle/>
        <a:p>
          <a:pPr algn="ctr"/>
          <a:r>
            <a:rPr lang="ru-RU" sz="1800" dirty="0" smtClean="0"/>
            <a:t>        </a:t>
          </a:r>
          <a:r>
            <a:rPr lang="ru-RU" sz="2000" b="0" dirty="0" smtClean="0"/>
            <a:t>- фундаментального ядра содержания ОО;</a:t>
          </a:r>
        </a:p>
        <a:p>
          <a:pPr algn="ctr"/>
          <a:r>
            <a:rPr lang="ru-RU" sz="2000" b="0" dirty="0" smtClean="0"/>
            <a:t>- требований к результатам ОО;</a:t>
          </a:r>
        </a:p>
        <a:p>
          <a:pPr algn="ctr"/>
          <a:r>
            <a:rPr lang="ru-RU" sz="2000" b="0" dirty="0" smtClean="0"/>
            <a:t>- программы формирования УУД;</a:t>
          </a:r>
        </a:p>
        <a:p>
          <a:pPr algn="ctr"/>
          <a:r>
            <a:rPr lang="ru-RU" sz="2000" b="0" dirty="0" smtClean="0"/>
            <a:t>- методических рекомендаций </a:t>
          </a:r>
        </a:p>
        <a:p>
          <a:pPr algn="l"/>
          <a:endParaRPr lang="ru-RU" sz="1800" dirty="0"/>
        </a:p>
      </dgm:t>
    </dgm:pt>
    <dgm:pt modelId="{54F1103E-64C7-494F-BC11-B896A0E65E4A}" type="parTrans" cxnId="{ED835622-42BD-47DD-8EE9-1AF6883269C1}">
      <dgm:prSet/>
      <dgm:spPr/>
      <dgm:t>
        <a:bodyPr/>
        <a:lstStyle/>
        <a:p>
          <a:endParaRPr lang="ru-RU"/>
        </a:p>
      </dgm:t>
    </dgm:pt>
    <dgm:pt modelId="{CF70A871-458D-4B30-991C-1B3F670FBD96}" type="sibTrans" cxnId="{ED835622-42BD-47DD-8EE9-1AF6883269C1}">
      <dgm:prSet/>
      <dgm:spPr/>
      <dgm:t>
        <a:bodyPr/>
        <a:lstStyle/>
        <a:p>
          <a:endParaRPr lang="ru-RU"/>
        </a:p>
      </dgm:t>
    </dgm:pt>
    <dgm:pt modelId="{AE08F8E0-B81E-4E7D-8BD1-00A4B7A24F86}">
      <dgm:prSet phldrT="[Текст]" custT="1"/>
      <dgm:spPr/>
      <dgm:t>
        <a:bodyPr/>
        <a:lstStyle/>
        <a:p>
          <a:r>
            <a:rPr lang="ru-RU" sz="2000" dirty="0" smtClean="0"/>
            <a:t>                                                     </a:t>
          </a:r>
          <a:endParaRPr lang="ru-RU" sz="2000" dirty="0"/>
        </a:p>
      </dgm:t>
    </dgm:pt>
    <dgm:pt modelId="{F582FD74-A9BB-49C4-A859-22F5FBD99F82}" type="parTrans" cxnId="{DD28EC65-715A-4C3B-92B6-F2D2371F41AF}">
      <dgm:prSet/>
      <dgm:spPr/>
      <dgm:t>
        <a:bodyPr/>
        <a:lstStyle/>
        <a:p>
          <a:endParaRPr lang="ru-RU"/>
        </a:p>
      </dgm:t>
    </dgm:pt>
    <dgm:pt modelId="{F69E29B6-FA7A-4584-8ADB-028B00436784}" type="sibTrans" cxnId="{DD28EC65-715A-4C3B-92B6-F2D2371F41AF}">
      <dgm:prSet/>
      <dgm:spPr/>
      <dgm:t>
        <a:bodyPr/>
        <a:lstStyle/>
        <a:p>
          <a:endParaRPr lang="ru-RU"/>
        </a:p>
      </dgm:t>
    </dgm:pt>
    <dgm:pt modelId="{3F18AF04-4482-4714-9791-E8339B109000}" type="pres">
      <dgm:prSet presAssocID="{F240E4E2-4538-457E-86E7-00AED736C7F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D336397-1A05-4705-984B-5D0B8B503842}" type="pres">
      <dgm:prSet presAssocID="{F240E4E2-4538-457E-86E7-00AED736C7F0}" presName="Name1" presStyleCnt="0"/>
      <dgm:spPr/>
    </dgm:pt>
    <dgm:pt modelId="{A614FA12-80C4-433C-8CE8-0D06935B2AD0}" type="pres">
      <dgm:prSet presAssocID="{F240E4E2-4538-457E-86E7-00AED736C7F0}" presName="cycle" presStyleCnt="0"/>
      <dgm:spPr/>
    </dgm:pt>
    <dgm:pt modelId="{DDBE7A71-1313-41D5-A2C1-C64351D0BE5B}" type="pres">
      <dgm:prSet presAssocID="{F240E4E2-4538-457E-86E7-00AED736C7F0}" presName="srcNode" presStyleLbl="node1" presStyleIdx="0" presStyleCnt="2"/>
      <dgm:spPr/>
    </dgm:pt>
    <dgm:pt modelId="{BF7AD73D-8806-4688-B005-528260B876FB}" type="pres">
      <dgm:prSet presAssocID="{F240E4E2-4538-457E-86E7-00AED736C7F0}" presName="conn" presStyleLbl="parChTrans1D2" presStyleIdx="0" presStyleCnt="1"/>
      <dgm:spPr/>
      <dgm:t>
        <a:bodyPr/>
        <a:lstStyle/>
        <a:p>
          <a:endParaRPr lang="ru-RU"/>
        </a:p>
      </dgm:t>
    </dgm:pt>
    <dgm:pt modelId="{8D251FDA-5962-414F-A3E2-84476F24F16E}" type="pres">
      <dgm:prSet presAssocID="{F240E4E2-4538-457E-86E7-00AED736C7F0}" presName="extraNode" presStyleLbl="node1" presStyleIdx="0" presStyleCnt="2"/>
      <dgm:spPr/>
    </dgm:pt>
    <dgm:pt modelId="{8F2A62E1-7B7F-4445-BB1F-16D8ACB23EC8}" type="pres">
      <dgm:prSet presAssocID="{F240E4E2-4538-457E-86E7-00AED736C7F0}" presName="dstNode" presStyleLbl="node1" presStyleIdx="0" presStyleCnt="2"/>
      <dgm:spPr/>
    </dgm:pt>
    <dgm:pt modelId="{9714D7DC-ACB3-461A-BF97-399F619BEAB1}" type="pres">
      <dgm:prSet presAssocID="{7829E4F3-02A3-4A32-871C-CCA9A0A39022}" presName="text_1" presStyleLbl="node1" presStyleIdx="0" presStyleCnt="2" custScaleX="84625" custScaleY="121731">
        <dgm:presLayoutVars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ru-RU"/>
        </a:p>
      </dgm:t>
    </dgm:pt>
    <dgm:pt modelId="{B8C13623-6A9D-4637-B98B-A4D490EDC715}" type="pres">
      <dgm:prSet presAssocID="{7829E4F3-02A3-4A32-871C-CCA9A0A39022}" presName="accent_1" presStyleCnt="0"/>
      <dgm:spPr/>
    </dgm:pt>
    <dgm:pt modelId="{3D37548C-4DAC-4D11-85F2-612622AC1983}" type="pres">
      <dgm:prSet presAssocID="{7829E4F3-02A3-4A32-871C-CCA9A0A39022}" presName="accentRepeatNode" presStyleLbl="solidFgAcc1" presStyleIdx="0" presStyleCnt="2" custScaleX="165755" custLinFactNeighborX="32381" custLinFactNeighborY="2591"/>
      <dgm:spPr/>
    </dgm:pt>
    <dgm:pt modelId="{7F0E264A-5D41-4B06-85CC-F509ED1BF8D8}" type="pres">
      <dgm:prSet presAssocID="{AE08F8E0-B81E-4E7D-8BD1-00A4B7A24F86}" presName="text_2" presStyleLbl="node1" presStyleIdx="1" presStyleCnt="2" custScaleX="85394">
        <dgm:presLayoutVars>
          <dgm:bulletEnabled val="1"/>
        </dgm:presLayoutVars>
      </dgm:prSet>
      <dgm:spPr>
        <a:prstGeom prst="round2SameRect">
          <a:avLst/>
        </a:prstGeom>
      </dgm:spPr>
      <dgm:t>
        <a:bodyPr/>
        <a:lstStyle/>
        <a:p>
          <a:endParaRPr lang="ru-RU"/>
        </a:p>
      </dgm:t>
    </dgm:pt>
    <dgm:pt modelId="{BE3E9965-353A-4C36-BAA5-97107C26A504}" type="pres">
      <dgm:prSet presAssocID="{AE08F8E0-B81E-4E7D-8BD1-00A4B7A24F86}" presName="accent_2" presStyleCnt="0"/>
      <dgm:spPr/>
    </dgm:pt>
    <dgm:pt modelId="{8E48F828-CF41-4236-96CA-D1B53EB22B9E}" type="pres">
      <dgm:prSet presAssocID="{AE08F8E0-B81E-4E7D-8BD1-00A4B7A24F86}" presName="accentRepeatNode" presStyleLbl="solidFgAcc1" presStyleIdx="1" presStyleCnt="2" custScaleX="163359" custLinFactNeighborX="36715" custLinFactNeighborY="-4617"/>
      <dgm:spPr/>
    </dgm:pt>
  </dgm:ptLst>
  <dgm:cxnLst>
    <dgm:cxn modelId="{7C2C28A2-F6EF-46D6-9C4E-73E386D6894F}" type="presOf" srcId="{F240E4E2-4538-457E-86E7-00AED736C7F0}" destId="{3F18AF04-4482-4714-9791-E8339B109000}" srcOrd="0" destOrd="0" presId="urn:microsoft.com/office/officeart/2008/layout/VerticalCurvedList"/>
    <dgm:cxn modelId="{0E03FB6E-0F5D-42D8-A5E1-591F086ECFAF}" type="presOf" srcId="{CF70A871-458D-4B30-991C-1B3F670FBD96}" destId="{BF7AD73D-8806-4688-B005-528260B876FB}" srcOrd="0" destOrd="0" presId="urn:microsoft.com/office/officeart/2008/layout/VerticalCurvedList"/>
    <dgm:cxn modelId="{B841EA4A-9842-4331-9087-BC6F1BF38BDE}" type="presOf" srcId="{7829E4F3-02A3-4A32-871C-CCA9A0A39022}" destId="{9714D7DC-ACB3-461A-BF97-399F619BEAB1}" srcOrd="0" destOrd="0" presId="urn:microsoft.com/office/officeart/2008/layout/VerticalCurvedList"/>
    <dgm:cxn modelId="{ED835622-42BD-47DD-8EE9-1AF6883269C1}" srcId="{F240E4E2-4538-457E-86E7-00AED736C7F0}" destId="{7829E4F3-02A3-4A32-871C-CCA9A0A39022}" srcOrd="0" destOrd="0" parTransId="{54F1103E-64C7-494F-BC11-B896A0E65E4A}" sibTransId="{CF70A871-458D-4B30-991C-1B3F670FBD96}"/>
    <dgm:cxn modelId="{DD0C1776-133C-4F51-B383-19C9F8B7425C}" type="presOf" srcId="{AE08F8E0-B81E-4E7D-8BD1-00A4B7A24F86}" destId="{7F0E264A-5D41-4B06-85CC-F509ED1BF8D8}" srcOrd="0" destOrd="0" presId="urn:microsoft.com/office/officeart/2008/layout/VerticalCurvedList"/>
    <dgm:cxn modelId="{DD28EC65-715A-4C3B-92B6-F2D2371F41AF}" srcId="{F240E4E2-4538-457E-86E7-00AED736C7F0}" destId="{AE08F8E0-B81E-4E7D-8BD1-00A4B7A24F86}" srcOrd="1" destOrd="0" parTransId="{F582FD74-A9BB-49C4-A859-22F5FBD99F82}" sibTransId="{F69E29B6-FA7A-4584-8ADB-028B00436784}"/>
    <dgm:cxn modelId="{D9C9EAB0-3836-4A2D-9155-B5169CDA7CF2}" type="presParOf" srcId="{3F18AF04-4482-4714-9791-E8339B109000}" destId="{0D336397-1A05-4705-984B-5D0B8B503842}" srcOrd="0" destOrd="0" presId="urn:microsoft.com/office/officeart/2008/layout/VerticalCurvedList"/>
    <dgm:cxn modelId="{57A26672-AB3E-4974-8531-9E001B5F9E31}" type="presParOf" srcId="{0D336397-1A05-4705-984B-5D0B8B503842}" destId="{A614FA12-80C4-433C-8CE8-0D06935B2AD0}" srcOrd="0" destOrd="0" presId="urn:microsoft.com/office/officeart/2008/layout/VerticalCurvedList"/>
    <dgm:cxn modelId="{371207B1-FAFC-4B16-8425-34C9E4FE49EA}" type="presParOf" srcId="{A614FA12-80C4-433C-8CE8-0D06935B2AD0}" destId="{DDBE7A71-1313-41D5-A2C1-C64351D0BE5B}" srcOrd="0" destOrd="0" presId="urn:microsoft.com/office/officeart/2008/layout/VerticalCurvedList"/>
    <dgm:cxn modelId="{F6D06A7C-D5CF-419F-AB65-D5A9E1AAFE7A}" type="presParOf" srcId="{A614FA12-80C4-433C-8CE8-0D06935B2AD0}" destId="{BF7AD73D-8806-4688-B005-528260B876FB}" srcOrd="1" destOrd="0" presId="urn:microsoft.com/office/officeart/2008/layout/VerticalCurvedList"/>
    <dgm:cxn modelId="{663C6B59-FC2D-4F39-8540-CB08167DE21F}" type="presParOf" srcId="{A614FA12-80C4-433C-8CE8-0D06935B2AD0}" destId="{8D251FDA-5962-414F-A3E2-84476F24F16E}" srcOrd="2" destOrd="0" presId="urn:microsoft.com/office/officeart/2008/layout/VerticalCurvedList"/>
    <dgm:cxn modelId="{C19FEA97-E337-485A-B8EA-C8C955C606A5}" type="presParOf" srcId="{A614FA12-80C4-433C-8CE8-0D06935B2AD0}" destId="{8F2A62E1-7B7F-4445-BB1F-16D8ACB23EC8}" srcOrd="3" destOrd="0" presId="urn:microsoft.com/office/officeart/2008/layout/VerticalCurvedList"/>
    <dgm:cxn modelId="{0B5E8E69-C70F-488F-A3E3-B8C79395DA5B}" type="presParOf" srcId="{0D336397-1A05-4705-984B-5D0B8B503842}" destId="{9714D7DC-ACB3-461A-BF97-399F619BEAB1}" srcOrd="1" destOrd="0" presId="urn:microsoft.com/office/officeart/2008/layout/VerticalCurvedList"/>
    <dgm:cxn modelId="{112C64F9-7400-44E2-BFA6-3BA20182A17C}" type="presParOf" srcId="{0D336397-1A05-4705-984B-5D0B8B503842}" destId="{B8C13623-6A9D-4637-B98B-A4D490EDC715}" srcOrd="2" destOrd="0" presId="urn:microsoft.com/office/officeart/2008/layout/VerticalCurvedList"/>
    <dgm:cxn modelId="{6C4D6DCE-AE62-4069-838A-9DE3E1AE8642}" type="presParOf" srcId="{B8C13623-6A9D-4637-B98B-A4D490EDC715}" destId="{3D37548C-4DAC-4D11-85F2-612622AC1983}" srcOrd="0" destOrd="0" presId="urn:microsoft.com/office/officeart/2008/layout/VerticalCurvedList"/>
    <dgm:cxn modelId="{2D29A090-62B7-46BE-865D-DE7F001C3F0F}" type="presParOf" srcId="{0D336397-1A05-4705-984B-5D0B8B503842}" destId="{7F0E264A-5D41-4B06-85CC-F509ED1BF8D8}" srcOrd="3" destOrd="0" presId="urn:microsoft.com/office/officeart/2008/layout/VerticalCurvedList"/>
    <dgm:cxn modelId="{00554723-D1B3-4F7D-97F0-6BDBB05C12F7}" type="presParOf" srcId="{0D336397-1A05-4705-984B-5D0B8B503842}" destId="{BE3E9965-353A-4C36-BAA5-97107C26A504}" srcOrd="4" destOrd="0" presId="urn:microsoft.com/office/officeart/2008/layout/VerticalCurvedList"/>
    <dgm:cxn modelId="{7F72AD9F-CEF2-47E5-B028-1BE13DA9DC31}" type="presParOf" srcId="{BE3E9965-353A-4C36-BAA5-97107C26A504}" destId="{8E48F828-CF41-4236-96CA-D1B53EB22B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B1C6549-36F4-4521-87B4-48009225D22A}">
      <dsp:nvSpPr>
        <dsp:cNvPr id="0" name=""/>
        <dsp:cNvSpPr/>
      </dsp:nvSpPr>
      <dsp:spPr>
        <a:xfrm>
          <a:off x="0" y="410515"/>
          <a:ext cx="864096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CEE2A2-6B93-4EA1-9110-AF5C2FA92A8F}">
      <dsp:nvSpPr>
        <dsp:cNvPr id="0" name=""/>
        <dsp:cNvSpPr/>
      </dsp:nvSpPr>
      <dsp:spPr>
        <a:xfrm>
          <a:off x="413491" y="169432"/>
          <a:ext cx="8227468" cy="56088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Закон «Об образовании в </a:t>
          </a:r>
          <a:r>
            <a:rPr lang="ru-RU" sz="2000" b="1" kern="1200" smtClean="0">
              <a:solidFill>
                <a:schemeClr val="tx1"/>
              </a:solidFill>
            </a:rPr>
            <a:t>РФ»  №273- ФЗ  от  29.12.2012 г.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13491" y="169432"/>
        <a:ext cx="8227468" cy="560880"/>
      </dsp:txXfrm>
    </dsp:sp>
    <dsp:sp modelId="{255983CC-4539-4C53-A53B-FE4AF17AF70D}">
      <dsp:nvSpPr>
        <dsp:cNvPr id="0" name=""/>
        <dsp:cNvSpPr/>
      </dsp:nvSpPr>
      <dsp:spPr>
        <a:xfrm>
          <a:off x="0" y="1272356"/>
          <a:ext cx="864096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913125"/>
              <a:satOff val="9608"/>
              <a:lumOff val="54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41EAE-E25F-4CE4-AE5E-D2E2C5FC9021}">
      <dsp:nvSpPr>
        <dsp:cNvPr id="0" name=""/>
        <dsp:cNvSpPr/>
      </dsp:nvSpPr>
      <dsp:spPr>
        <a:xfrm>
          <a:off x="2160265" y="974225"/>
          <a:ext cx="6217732" cy="560880"/>
        </a:xfrm>
        <a:prstGeom prst="roundRect">
          <a:avLst/>
        </a:prstGeom>
        <a:gradFill rotWithShape="0">
          <a:gsLst>
            <a:gs pos="0">
              <a:schemeClr val="accent4">
                <a:hueOff val="-913125"/>
                <a:satOff val="9608"/>
                <a:lumOff val="549"/>
                <a:alphaOff val="0"/>
                <a:tint val="50000"/>
                <a:satMod val="300000"/>
              </a:schemeClr>
            </a:gs>
            <a:gs pos="35000">
              <a:schemeClr val="accent4">
                <a:hueOff val="-913125"/>
                <a:satOff val="9608"/>
                <a:lumOff val="549"/>
                <a:alphaOff val="0"/>
                <a:tint val="37000"/>
                <a:satMod val="300000"/>
              </a:schemeClr>
            </a:gs>
            <a:gs pos="100000">
              <a:schemeClr val="accent4">
                <a:hueOff val="-913125"/>
                <a:satOff val="9608"/>
                <a:lumOff val="54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Федеральный Государственный образовательный стандарт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160265" y="974225"/>
        <a:ext cx="6217732" cy="560880"/>
      </dsp:txXfrm>
    </dsp:sp>
    <dsp:sp modelId="{220158CF-12A2-4D2A-B730-7BF08F13FF9A}">
      <dsp:nvSpPr>
        <dsp:cNvPr id="0" name=""/>
        <dsp:cNvSpPr/>
      </dsp:nvSpPr>
      <dsp:spPr>
        <a:xfrm>
          <a:off x="0" y="2134196"/>
          <a:ext cx="864096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826250"/>
              <a:satOff val="19217"/>
              <a:lumOff val="10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425B49-6881-49F8-85EF-A9FE6C8FE742}">
      <dsp:nvSpPr>
        <dsp:cNvPr id="0" name=""/>
        <dsp:cNvSpPr/>
      </dsp:nvSpPr>
      <dsp:spPr>
        <a:xfrm>
          <a:off x="826525" y="1859499"/>
          <a:ext cx="7607838" cy="560880"/>
        </a:xfrm>
        <a:prstGeom prst="roundRect">
          <a:avLst/>
        </a:prstGeom>
        <a:gradFill rotWithShape="0">
          <a:gsLst>
            <a:gs pos="0">
              <a:schemeClr val="accent4">
                <a:hueOff val="-1826250"/>
                <a:satOff val="19217"/>
                <a:lumOff val="1098"/>
                <a:alphaOff val="0"/>
                <a:tint val="50000"/>
                <a:satMod val="300000"/>
              </a:schemeClr>
            </a:gs>
            <a:gs pos="35000">
              <a:schemeClr val="accent4">
                <a:hueOff val="-1826250"/>
                <a:satOff val="19217"/>
                <a:lumOff val="1098"/>
                <a:alphaOff val="0"/>
                <a:tint val="37000"/>
                <a:satMod val="300000"/>
              </a:schemeClr>
            </a:gs>
            <a:gs pos="100000">
              <a:schemeClr val="accent4">
                <a:hueOff val="-1826250"/>
                <a:satOff val="19217"/>
                <a:lumOff val="10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Примерные программы, созданные на основе  ФГОС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826525" y="1859499"/>
        <a:ext cx="7607838" cy="560880"/>
      </dsp:txXfrm>
    </dsp:sp>
    <dsp:sp modelId="{285227B9-FAA1-403C-857C-D2E64ABCE35A}">
      <dsp:nvSpPr>
        <dsp:cNvPr id="0" name=""/>
        <dsp:cNvSpPr/>
      </dsp:nvSpPr>
      <dsp:spPr>
        <a:xfrm>
          <a:off x="0" y="2996036"/>
          <a:ext cx="864096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739375"/>
              <a:satOff val="28825"/>
              <a:lumOff val="164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A3DF98-4524-4FA5-9A20-6695FAC661B9}">
      <dsp:nvSpPr>
        <dsp:cNvPr id="0" name=""/>
        <dsp:cNvSpPr/>
      </dsp:nvSpPr>
      <dsp:spPr>
        <a:xfrm>
          <a:off x="216026" y="2736303"/>
          <a:ext cx="8285998" cy="560880"/>
        </a:xfrm>
        <a:prstGeom prst="roundRect">
          <a:avLst/>
        </a:prstGeom>
        <a:gradFill rotWithShape="0">
          <a:gsLst>
            <a:gs pos="0">
              <a:schemeClr val="accent4">
                <a:hueOff val="-2739375"/>
                <a:satOff val="28825"/>
                <a:lumOff val="1648"/>
                <a:alphaOff val="0"/>
                <a:tint val="50000"/>
                <a:satMod val="300000"/>
              </a:schemeClr>
            </a:gs>
            <a:gs pos="35000">
              <a:schemeClr val="accent4">
                <a:hueOff val="-2739375"/>
                <a:satOff val="28825"/>
                <a:lumOff val="1648"/>
                <a:alphaOff val="0"/>
                <a:tint val="37000"/>
                <a:satMod val="300000"/>
              </a:schemeClr>
            </a:gs>
            <a:gs pos="100000">
              <a:schemeClr val="accent4">
                <a:hueOff val="-2739375"/>
                <a:satOff val="28825"/>
                <a:lumOff val="164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Учебный план  школы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216026" y="2736303"/>
        <a:ext cx="8285998" cy="560880"/>
      </dsp:txXfrm>
    </dsp:sp>
    <dsp:sp modelId="{FF63202E-FE5C-42EA-AF6B-8CBEACA0911F}">
      <dsp:nvSpPr>
        <dsp:cNvPr id="0" name=""/>
        <dsp:cNvSpPr/>
      </dsp:nvSpPr>
      <dsp:spPr>
        <a:xfrm>
          <a:off x="0" y="3857876"/>
          <a:ext cx="8640960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3652499"/>
              <a:satOff val="38434"/>
              <a:lumOff val="219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89BF0C-039F-4C03-822A-9E11BAAFABF0}">
      <dsp:nvSpPr>
        <dsp:cNvPr id="0" name=""/>
        <dsp:cNvSpPr/>
      </dsp:nvSpPr>
      <dsp:spPr>
        <a:xfrm>
          <a:off x="411373" y="3577436"/>
          <a:ext cx="8227468" cy="560880"/>
        </a:xfrm>
        <a:prstGeom prst="roundRect">
          <a:avLst/>
        </a:prstGeom>
        <a:gradFill rotWithShape="0">
          <a:gsLst>
            <a:gs pos="0">
              <a:schemeClr val="accent4">
                <a:hueOff val="-3652499"/>
                <a:satOff val="38434"/>
                <a:lumOff val="2197"/>
                <a:alphaOff val="0"/>
                <a:tint val="50000"/>
                <a:satMod val="300000"/>
              </a:schemeClr>
            </a:gs>
            <a:gs pos="35000">
              <a:schemeClr val="accent4">
                <a:hueOff val="-3652499"/>
                <a:satOff val="38434"/>
                <a:lumOff val="2197"/>
                <a:alphaOff val="0"/>
                <a:tint val="37000"/>
                <a:satMod val="300000"/>
              </a:schemeClr>
            </a:gs>
            <a:gs pos="100000">
              <a:schemeClr val="accent4">
                <a:hueOff val="-3652499"/>
                <a:satOff val="38434"/>
                <a:lumOff val="219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Федеральный перечень учебников, утверждённых, рекомендованных к использованию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411373" y="3577436"/>
        <a:ext cx="8227468" cy="560880"/>
      </dsp:txXfrm>
    </dsp:sp>
    <dsp:sp modelId="{27353317-9B8F-43E5-85F9-EF1403CC0D7F}">
      <dsp:nvSpPr>
        <dsp:cNvPr id="0" name=""/>
        <dsp:cNvSpPr/>
      </dsp:nvSpPr>
      <dsp:spPr>
        <a:xfrm>
          <a:off x="3744387" y="4788533"/>
          <a:ext cx="475252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565624"/>
              <a:satOff val="48042"/>
              <a:lumOff val="27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808137-9FA0-47B9-94AC-BF7F84DCBEE0}">
      <dsp:nvSpPr>
        <dsp:cNvPr id="0" name=""/>
        <dsp:cNvSpPr/>
      </dsp:nvSpPr>
      <dsp:spPr>
        <a:xfrm>
          <a:off x="3168337" y="4392487"/>
          <a:ext cx="5472596" cy="560880"/>
        </a:xfrm>
        <a:prstGeom prst="roundRect">
          <a:avLst/>
        </a:prstGeom>
        <a:gradFill rotWithShape="0">
          <a:gsLst>
            <a:gs pos="0">
              <a:schemeClr val="accent4">
                <a:hueOff val="-4565624"/>
                <a:satOff val="48042"/>
                <a:lumOff val="2746"/>
                <a:alphaOff val="0"/>
                <a:tint val="50000"/>
                <a:satMod val="300000"/>
              </a:schemeClr>
            </a:gs>
            <a:gs pos="35000">
              <a:schemeClr val="accent4">
                <a:hueOff val="-4565624"/>
                <a:satOff val="48042"/>
                <a:lumOff val="2746"/>
                <a:alphaOff val="0"/>
                <a:tint val="37000"/>
                <a:satMod val="300000"/>
              </a:schemeClr>
            </a:gs>
            <a:gs pos="100000">
              <a:schemeClr val="accent4">
                <a:hueOff val="-4565624"/>
                <a:satOff val="48042"/>
                <a:lumOff val="274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25" tIns="0" rIns="228625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Требования к оснащению образовательного процесса</a:t>
          </a:r>
          <a:endParaRPr lang="ru-RU" sz="1900" b="1" kern="1200" dirty="0">
            <a:solidFill>
              <a:schemeClr val="tx1"/>
            </a:solidFill>
          </a:endParaRPr>
        </a:p>
      </dsp:txBody>
      <dsp:txXfrm>
        <a:off x="3168337" y="4392487"/>
        <a:ext cx="5472596" cy="5608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87D4E60-E2B9-4E0F-A7E7-7C4E95410ADD}">
      <dsp:nvSpPr>
        <dsp:cNvPr id="0" name=""/>
        <dsp:cNvSpPr/>
      </dsp:nvSpPr>
      <dsp:spPr>
        <a:xfrm>
          <a:off x="-4301429" y="-797975"/>
          <a:ext cx="6203952" cy="6203952"/>
        </a:xfrm>
        <a:prstGeom prst="blockArc">
          <a:avLst>
            <a:gd name="adj1" fmla="val 18900000"/>
            <a:gd name="adj2" fmla="val 2700000"/>
            <a:gd name="adj3" fmla="val 348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B9B5F-3E34-423E-BD41-CA9FF38BDB03}">
      <dsp:nvSpPr>
        <dsp:cNvPr id="0" name=""/>
        <dsp:cNvSpPr/>
      </dsp:nvSpPr>
      <dsp:spPr>
        <a:xfrm>
          <a:off x="2525207" y="419208"/>
          <a:ext cx="6198165" cy="92160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152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</a:t>
          </a:r>
          <a:r>
            <a:rPr lang="ru-RU" sz="2000" b="0" kern="1200" dirty="0" smtClean="0"/>
            <a:t>выполнение программы в полном объёме</a:t>
          </a:r>
          <a:endParaRPr lang="ru-RU" sz="2000" b="0" kern="1200" dirty="0"/>
        </a:p>
      </dsp:txBody>
      <dsp:txXfrm>
        <a:off x="2525207" y="419208"/>
        <a:ext cx="6198165" cy="921600"/>
      </dsp:txXfrm>
    </dsp:sp>
    <dsp:sp modelId="{89B91435-EF2E-4EDC-B3C7-927BBD877BC6}">
      <dsp:nvSpPr>
        <dsp:cNvPr id="0" name=""/>
        <dsp:cNvSpPr/>
      </dsp:nvSpPr>
      <dsp:spPr>
        <a:xfrm>
          <a:off x="577554" y="322110"/>
          <a:ext cx="2474542" cy="1152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90735BA0-CFC4-4BDD-9509-DF3BD5E7FC6B}">
      <dsp:nvSpPr>
        <dsp:cNvPr id="0" name=""/>
        <dsp:cNvSpPr/>
      </dsp:nvSpPr>
      <dsp:spPr>
        <a:xfrm>
          <a:off x="2700144" y="1716622"/>
          <a:ext cx="6030363" cy="1451731"/>
        </a:xfrm>
        <a:prstGeom prst="rect">
          <a:avLst/>
        </a:prstGeom>
        <a:gradFill rotWithShape="0">
          <a:gsLst>
            <a:gs pos="0">
              <a:schemeClr val="accent4">
                <a:hueOff val="-2282812"/>
                <a:satOff val="24021"/>
                <a:lumOff val="1373"/>
                <a:alphaOff val="0"/>
                <a:tint val="50000"/>
                <a:satMod val="300000"/>
              </a:schemeClr>
            </a:gs>
            <a:gs pos="35000">
              <a:schemeClr val="accent4">
                <a:hueOff val="-2282812"/>
                <a:satOff val="24021"/>
                <a:lumOff val="1373"/>
                <a:alphaOff val="0"/>
                <a:tint val="37000"/>
                <a:satMod val="300000"/>
              </a:schemeClr>
            </a:gs>
            <a:gs pos="100000">
              <a:schemeClr val="accent4">
                <a:hueOff val="-2282812"/>
                <a:satOff val="24021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152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- </a:t>
          </a:r>
          <a:r>
            <a:rPr lang="ru-RU" sz="2000" b="0" kern="1200" dirty="0" smtClean="0">
              <a:solidFill>
                <a:schemeClr val="tx1"/>
              </a:solidFill>
            </a:rPr>
            <a:t>цели, содержание, последовательность изучения материала;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0" kern="1200" dirty="0" smtClean="0">
              <a:solidFill>
                <a:schemeClr val="tx1"/>
              </a:solidFill>
            </a:rPr>
            <a:t>- пути достижения личностных, </a:t>
          </a:r>
          <a:r>
            <a:rPr lang="ru-RU" sz="2000" b="0" kern="1200" dirty="0" err="1" smtClean="0">
              <a:solidFill>
                <a:schemeClr val="tx1"/>
              </a:solidFill>
            </a:rPr>
            <a:t>метапредметных</a:t>
          </a:r>
          <a:r>
            <a:rPr lang="ru-RU" sz="2000" b="0" kern="1200" dirty="0" smtClean="0">
              <a:solidFill>
                <a:schemeClr val="tx1"/>
              </a:solidFill>
            </a:rPr>
            <a:t> и предметных 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0" kern="1200" dirty="0" smtClean="0">
              <a:solidFill>
                <a:schemeClr val="tx1"/>
              </a:solidFill>
            </a:rPr>
            <a:t>результатов освоения ООП   </a:t>
          </a:r>
          <a:endParaRPr lang="ru-RU" sz="2000" b="0" kern="1200" dirty="0">
            <a:solidFill>
              <a:schemeClr val="tx1"/>
            </a:solidFill>
          </a:endParaRPr>
        </a:p>
      </dsp:txBody>
      <dsp:txXfrm>
        <a:off x="2700144" y="1716622"/>
        <a:ext cx="6030363" cy="1451731"/>
      </dsp:txXfrm>
    </dsp:sp>
    <dsp:sp modelId="{7EBA8C02-1A85-4A26-B4D5-25D168D5937C}">
      <dsp:nvSpPr>
        <dsp:cNvPr id="0" name=""/>
        <dsp:cNvSpPr/>
      </dsp:nvSpPr>
      <dsp:spPr>
        <a:xfrm>
          <a:off x="0" y="1780012"/>
          <a:ext cx="3347527" cy="1152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2282812"/>
              <a:satOff val="24021"/>
              <a:lumOff val="137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E77DFD7-D6E2-438A-B1FD-643028E301C0}">
      <dsp:nvSpPr>
        <dsp:cNvPr id="0" name=""/>
        <dsp:cNvSpPr/>
      </dsp:nvSpPr>
      <dsp:spPr>
        <a:xfrm>
          <a:off x="2320095" y="3397340"/>
          <a:ext cx="6403845" cy="1210659"/>
        </a:xfrm>
        <a:prstGeom prst="rect">
          <a:avLst/>
        </a:prstGeom>
        <a:gradFill rotWithShape="0">
          <a:gsLst>
            <a:gs pos="0">
              <a:schemeClr val="accent4">
                <a:hueOff val="-4565624"/>
                <a:satOff val="48042"/>
                <a:lumOff val="2746"/>
                <a:alphaOff val="0"/>
                <a:tint val="50000"/>
                <a:satMod val="300000"/>
              </a:schemeClr>
            </a:gs>
            <a:gs pos="35000">
              <a:schemeClr val="accent4">
                <a:hueOff val="-4565624"/>
                <a:satOff val="48042"/>
                <a:lumOff val="2746"/>
                <a:alphaOff val="0"/>
                <a:tint val="37000"/>
                <a:satMod val="300000"/>
              </a:schemeClr>
            </a:gs>
            <a:gs pos="100000">
              <a:schemeClr val="accent4">
                <a:hueOff val="-4565624"/>
                <a:satOff val="48042"/>
                <a:lumOff val="274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3152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структурирование учебного материала;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выделение этапов обучения;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- определение количественных и качественных характеристик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2320095" y="3397340"/>
        <a:ext cx="6403845" cy="1210659"/>
      </dsp:txXfrm>
    </dsp:sp>
    <dsp:sp modelId="{CC08EDBA-76C5-45FF-B71A-6A15200A75DC}">
      <dsp:nvSpPr>
        <dsp:cNvPr id="0" name=""/>
        <dsp:cNvSpPr/>
      </dsp:nvSpPr>
      <dsp:spPr>
        <a:xfrm>
          <a:off x="0" y="3456000"/>
          <a:ext cx="3071784" cy="115200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565624"/>
              <a:satOff val="48042"/>
              <a:lumOff val="27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F7AD73D-8806-4688-B005-528260B876FB}">
      <dsp:nvSpPr>
        <dsp:cNvPr id="0" name=""/>
        <dsp:cNvSpPr/>
      </dsp:nvSpPr>
      <dsp:spPr>
        <a:xfrm>
          <a:off x="-4832111" y="-835471"/>
          <a:ext cx="6496944" cy="6496944"/>
        </a:xfrm>
        <a:prstGeom prst="blockArc">
          <a:avLst>
            <a:gd name="adj1" fmla="val 18900000"/>
            <a:gd name="adj2" fmla="val 2700000"/>
            <a:gd name="adj3" fmla="val 332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14D7DC-ACB3-461A-BF97-399F619BEAB1}">
      <dsp:nvSpPr>
        <dsp:cNvPr id="0" name=""/>
        <dsp:cNvSpPr/>
      </dsp:nvSpPr>
      <dsp:spPr>
        <a:xfrm>
          <a:off x="2099772" y="539640"/>
          <a:ext cx="6935786" cy="1678295"/>
        </a:xfrm>
        <a:prstGeom prst="round2Diag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94337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       </a:t>
          </a:r>
          <a:r>
            <a:rPr lang="ru-RU" sz="2000" b="0" kern="1200" dirty="0" smtClean="0"/>
            <a:t>- фундаментального ядра содержания ОО;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/>
            <a:t>- требований к результатам ОО;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/>
            <a:t>- программы формирования УУД;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 smtClean="0"/>
            <a:t>- методических рекомендаций 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099772" y="539640"/>
        <a:ext cx="6935786" cy="1678295"/>
      </dsp:txXfrm>
    </dsp:sp>
    <dsp:sp modelId="{3D37548C-4DAC-4D11-85F2-612622AC1983}">
      <dsp:nvSpPr>
        <dsp:cNvPr id="0" name=""/>
        <dsp:cNvSpPr/>
      </dsp:nvSpPr>
      <dsp:spPr>
        <a:xfrm>
          <a:off x="599473" y="561758"/>
          <a:ext cx="2856562" cy="1723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7F0E264A-5D41-4B06-85CC-F509ED1BF8D8}">
      <dsp:nvSpPr>
        <dsp:cNvPr id="0" name=""/>
        <dsp:cNvSpPr/>
      </dsp:nvSpPr>
      <dsp:spPr>
        <a:xfrm>
          <a:off x="2068259" y="2757865"/>
          <a:ext cx="6998813" cy="1378691"/>
        </a:xfrm>
        <a:prstGeom prst="round2SameRect">
          <a:avLst/>
        </a:prstGeom>
        <a:gradFill rotWithShape="0">
          <a:gsLst>
            <a:gs pos="0">
              <a:schemeClr val="accent4">
                <a:hueOff val="-4565624"/>
                <a:satOff val="48042"/>
                <a:lumOff val="2746"/>
                <a:alphaOff val="0"/>
                <a:tint val="50000"/>
                <a:satMod val="300000"/>
              </a:schemeClr>
            </a:gs>
            <a:gs pos="35000">
              <a:schemeClr val="accent4">
                <a:hueOff val="-4565624"/>
                <a:satOff val="48042"/>
                <a:lumOff val="2746"/>
                <a:alphaOff val="0"/>
                <a:tint val="37000"/>
                <a:satMod val="300000"/>
              </a:schemeClr>
            </a:gs>
            <a:gs pos="100000">
              <a:schemeClr val="accent4">
                <a:hueOff val="-4565624"/>
                <a:satOff val="48042"/>
                <a:lumOff val="274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94337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                                                    </a:t>
          </a:r>
          <a:endParaRPr lang="ru-RU" sz="2000" kern="1200" dirty="0"/>
        </a:p>
      </dsp:txBody>
      <dsp:txXfrm>
        <a:off x="2068259" y="2757865"/>
        <a:ext cx="6998813" cy="1378691"/>
      </dsp:txXfrm>
    </dsp:sp>
    <dsp:sp modelId="{8E48F828-CF41-4236-96CA-D1B53EB22B9E}">
      <dsp:nvSpPr>
        <dsp:cNvPr id="0" name=""/>
        <dsp:cNvSpPr/>
      </dsp:nvSpPr>
      <dsp:spPr>
        <a:xfrm>
          <a:off x="694810" y="2505961"/>
          <a:ext cx="2815271" cy="172336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-4565624"/>
              <a:satOff val="48042"/>
              <a:lumOff val="274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300771-01C4-4C81-A34A-500561A5037A}" type="datetimeFigureOut">
              <a:rPr lang="ru-RU"/>
              <a:pPr>
                <a:defRPr/>
              </a:pPr>
              <a:t>17.10.2014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7C041D4-7CAC-4CC4-A77B-C56E384DA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40361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5447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8035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03634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82375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83891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348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869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8828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18648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338945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130103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5" descr="rtytr, ghnedyer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ru-RU" b="1" smtClean="0">
                <a:solidFill>
                  <a:srgbClr val="5EC902"/>
                </a:solidFill>
              </a:rPr>
              <a:t>Page </a:t>
            </a:r>
            <a:fld id="{D2E22174-20CB-4C73-A1DD-4676750C4E2B}" type="slidenum">
              <a:rPr lang="fr-FR" altLang="ru-RU" b="1" smtClean="0">
                <a:solidFill>
                  <a:srgbClr val="5EC902"/>
                </a:solidFill>
              </a:rPr>
              <a:pPr eaLnBrk="1" hangingPunct="1">
                <a:defRPr/>
              </a:pPr>
              <a:t>‹#›</a:t>
            </a:fld>
            <a:endParaRPr lang="fr-FR" altLang="ru-RU" b="1" smtClean="0">
              <a:solidFill>
                <a:srgbClr val="5EC90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600" b="1" dirty="0" smtClean="0"/>
              <a:t>Рабочие программы</a:t>
            </a:r>
            <a:endParaRPr lang="ru-RU" sz="6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7809"/>
            <a:ext cx="8276456" cy="674887"/>
          </a:xfrm>
        </p:spPr>
        <p:txBody>
          <a:bodyPr/>
          <a:lstStyle/>
          <a:p>
            <a:pPr algn="l"/>
            <a:r>
              <a:rPr lang="ru-RU" sz="3200" b="1" dirty="0" smtClean="0">
                <a:solidFill>
                  <a:schemeClr val="tx1"/>
                </a:solidFill>
              </a:rPr>
              <a:t>Пояснительная записка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809359" cy="6048672"/>
          </a:xfrm>
        </p:spPr>
        <p:txBody>
          <a:bodyPr/>
          <a:lstStyle/>
          <a:p>
            <a:endParaRPr lang="ru-RU" sz="20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/>
              <a:t> место учебного предмета в учебном плане;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/>
              <a:t>ц</a:t>
            </a:r>
            <a:r>
              <a:rPr lang="ru-RU" sz="2000" dirty="0" smtClean="0"/>
              <a:t>ели, задачи учебного предмета;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000" dirty="0" smtClean="0"/>
              <a:t>личностные, </a:t>
            </a:r>
            <a:r>
              <a:rPr lang="ru-RU" sz="2000" dirty="0" err="1" smtClean="0"/>
              <a:t>метапредметные</a:t>
            </a:r>
            <a:r>
              <a:rPr lang="ru-RU" sz="2000" dirty="0" smtClean="0"/>
              <a:t>, предметные результаты </a:t>
            </a:r>
          </a:p>
          <a:p>
            <a:r>
              <a:rPr lang="ru-RU" sz="2000" dirty="0" smtClean="0"/>
              <a:t>освоения ООП;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 сведения  о примерной учебной программе </a:t>
            </a:r>
          </a:p>
          <a:p>
            <a:r>
              <a:rPr lang="ru-RU" sz="2000" dirty="0" smtClean="0"/>
              <a:t>(наименование, автор, год издания, </a:t>
            </a:r>
            <a:r>
              <a:rPr lang="ru-RU" sz="2000" dirty="0" err="1" smtClean="0"/>
              <a:t>отличия,изменения</a:t>
            </a:r>
            <a:r>
              <a:rPr lang="ru-RU" sz="2000" dirty="0" smtClean="0"/>
              <a:t>  РП от ПП);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/>
              <a:t> особенности организаций учебного процесса (количество годовых, недельных часов, уровень обучения-базовый, углублённый, профильный);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УМК из федерального перечня;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формы контроля;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/>
              <a:t> </a:t>
            </a:r>
            <a:r>
              <a:rPr lang="ru-RU" sz="2000" dirty="0" smtClean="0"/>
              <a:t>педагогические технологии, средства обучения.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0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6237312"/>
            <a:ext cx="1392535" cy="6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7899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1470025"/>
          </a:xfrm>
        </p:spPr>
        <p:txBody>
          <a:bodyPr/>
          <a:lstStyle/>
          <a:p>
            <a:r>
              <a:rPr lang="ru-RU" sz="3200" dirty="0" err="1" smtClean="0">
                <a:solidFill>
                  <a:schemeClr val="tx1"/>
                </a:solidFill>
              </a:rPr>
              <a:t>Учебно</a:t>
            </a:r>
            <a:r>
              <a:rPr lang="ru-RU" sz="3200" dirty="0" smtClean="0">
                <a:solidFill>
                  <a:schemeClr val="tx1"/>
                </a:solidFill>
              </a:rPr>
              <a:t> – тематическое планирование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4" y="6092825"/>
            <a:ext cx="14779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Овал 4"/>
          <p:cNvSpPr/>
          <p:nvPr/>
        </p:nvSpPr>
        <p:spPr>
          <a:xfrm>
            <a:off x="0" y="620688"/>
            <a:ext cx="9132888" cy="6480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Наименование раздела программы и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количество часов на раздел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-1" y="1412776"/>
            <a:ext cx="9132888" cy="3600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№ урока (применяется сплошная нумерация)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-5438" y="1916832"/>
            <a:ext cx="9132888" cy="7200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Темы отдельных уроков, расположенные в последствии и в соответствии с логикой изучения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-5438" y="2852936"/>
            <a:ext cx="9132888" cy="36004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Тип урока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-5438" y="3429000"/>
            <a:ext cx="9132888" cy="57606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Характеристика деятельности учащихся или виды учебной деятельности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-20529" y="4221088"/>
            <a:ext cx="9132888" cy="57606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Виды контроля. Измерители.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Планируется на каждый урок 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51520" y="5013176"/>
            <a:ext cx="9132888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Примерное домашнее задание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819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60648"/>
            <a:ext cx="7772400" cy="1470025"/>
          </a:xfrm>
        </p:spPr>
        <p:txBody>
          <a:bodyPr/>
          <a:lstStyle/>
          <a:p>
            <a:pPr algn="l"/>
            <a:r>
              <a:rPr lang="ru-RU" sz="3600" b="1" dirty="0" smtClean="0">
                <a:solidFill>
                  <a:schemeClr val="tx1"/>
                </a:solidFill>
              </a:rPr>
              <a:t>Литература и средства обучения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4" y="6092825"/>
            <a:ext cx="14779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1509813" y="961736"/>
            <a:ext cx="7293125" cy="560880"/>
            <a:chOff x="1347834" y="169432"/>
            <a:chExt cx="7293125" cy="560880"/>
          </a:xfrm>
          <a:scene3d>
            <a:camera prst="orthographicFront"/>
            <a:lightRig rig="flat" dir="t"/>
          </a:scene3d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347834" y="169432"/>
              <a:ext cx="7293125" cy="560880"/>
            </a:xfrm>
            <a:prstGeom prst="round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1375214" y="196812"/>
              <a:ext cx="7238365" cy="50612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28625" tIns="0" rIns="228625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chemeClr val="tx1"/>
                  </a:solidFill>
                </a:rPr>
                <a:t>- учебная и методическая литература;</a:t>
              </a:r>
              <a:endParaRPr lang="ru-RU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1503036" y="1844824"/>
            <a:ext cx="7293125" cy="560880"/>
            <a:chOff x="1347834" y="169432"/>
            <a:chExt cx="7293125" cy="560880"/>
          </a:xfrm>
          <a:scene3d>
            <a:camera prst="orthographicFront"/>
            <a:lightRig rig="flat" dir="t"/>
          </a:scene3d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1347834" y="169432"/>
              <a:ext cx="7293125" cy="56088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10" name="Скругленный прямоугольник 4"/>
            <p:cNvSpPr/>
            <p:nvPr/>
          </p:nvSpPr>
          <p:spPr>
            <a:xfrm>
              <a:off x="1375214" y="196812"/>
              <a:ext cx="7238365" cy="50612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228625" tIns="0" rIns="228625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chemeClr val="tx1"/>
                  </a:solidFill>
                </a:rPr>
                <a:t>- нормативные и инструктивно – методические материалы;</a:t>
              </a:r>
              <a:endParaRPr lang="ru-RU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530215" y="2708920"/>
            <a:ext cx="7293125" cy="560880"/>
            <a:chOff x="1347834" y="169432"/>
            <a:chExt cx="7293125" cy="560880"/>
          </a:xfrm>
          <a:scene3d>
            <a:camera prst="orthographicFront"/>
            <a:lightRig rig="flat" dir="t"/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1347834" y="169432"/>
              <a:ext cx="7293125" cy="56088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1375214" y="196812"/>
              <a:ext cx="7238365" cy="506120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28625" tIns="0" rIns="228625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chemeClr val="tx1"/>
                  </a:solidFill>
                </a:rPr>
                <a:t>- </a:t>
              </a:r>
              <a:r>
                <a:rPr lang="ru-RU" sz="2000" b="1" dirty="0" err="1">
                  <a:solidFill>
                    <a:schemeClr val="tx1"/>
                  </a:solidFill>
                </a:rPr>
                <a:t>у</a:t>
              </a:r>
              <a:r>
                <a:rPr lang="ru-RU" sz="2000" b="1" dirty="0" err="1" smtClean="0">
                  <a:solidFill>
                    <a:schemeClr val="tx1"/>
                  </a:solidFill>
                </a:rPr>
                <a:t>чебно</a:t>
              </a:r>
              <a:r>
                <a:rPr lang="ru-RU" sz="2000" b="1" dirty="0" smtClean="0">
                  <a:solidFill>
                    <a:schemeClr val="tx1"/>
                  </a:solidFill>
                </a:rPr>
                <a:t> – методические пособия;</a:t>
              </a:r>
              <a:endParaRPr lang="ru-RU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530216" y="3468710"/>
            <a:ext cx="7293125" cy="560880"/>
            <a:chOff x="1347834" y="25416"/>
            <a:chExt cx="7293125" cy="560880"/>
          </a:xfrm>
          <a:scene3d>
            <a:camera prst="orthographicFront"/>
            <a:lightRig rig="flat" dir="t"/>
          </a:scene3d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1347834" y="25416"/>
              <a:ext cx="7293125" cy="560880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16" name="Скругленный прямоугольник 4"/>
            <p:cNvSpPr/>
            <p:nvPr/>
          </p:nvSpPr>
          <p:spPr>
            <a:xfrm>
              <a:off x="1375214" y="97424"/>
              <a:ext cx="7238365" cy="48887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25" tIns="0" rIns="228625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chemeClr val="tx1"/>
                  </a:solidFill>
                </a:rPr>
                <a:t>- </a:t>
              </a:r>
              <a:r>
                <a:rPr lang="ru-RU" sz="2000" b="1" dirty="0">
                  <a:solidFill>
                    <a:schemeClr val="tx1"/>
                  </a:solidFill>
                </a:rPr>
                <a:t>л</a:t>
              </a:r>
              <a:r>
                <a:rPr lang="ru-RU" sz="2000" b="1" dirty="0" smtClean="0">
                  <a:solidFill>
                    <a:schemeClr val="tx1"/>
                  </a:solidFill>
                </a:rPr>
                <a:t>абораторное оборудование;</a:t>
              </a:r>
              <a:endParaRPr lang="ru-RU" sz="2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1537193" y="4293096"/>
            <a:ext cx="7293125" cy="560880"/>
            <a:chOff x="1347834" y="169432"/>
            <a:chExt cx="7293125" cy="560880"/>
          </a:xfrm>
          <a:scene3d>
            <a:camera prst="orthographicFront"/>
            <a:lightRig rig="flat" dir="t"/>
          </a:scene3d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1347834" y="169432"/>
              <a:ext cx="7293125" cy="56088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19" name="Скругленный прямоугольник 4"/>
            <p:cNvSpPr/>
            <p:nvPr/>
          </p:nvSpPr>
          <p:spPr>
            <a:xfrm>
              <a:off x="1375214" y="196812"/>
              <a:ext cx="7238365" cy="5061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8625" tIns="0" rIns="228625" bIns="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dirty="0" smtClean="0">
                  <a:solidFill>
                    <a:schemeClr val="tx1"/>
                  </a:solidFill>
                </a:rPr>
                <a:t>- </a:t>
              </a:r>
              <a:r>
                <a:rPr lang="ru-RU" sz="2000" b="1" dirty="0">
                  <a:solidFill>
                    <a:schemeClr val="tx1"/>
                  </a:solidFill>
                </a:rPr>
                <a:t>д</a:t>
              </a:r>
              <a:r>
                <a:rPr lang="ru-RU" sz="2000" b="1" dirty="0" smtClean="0">
                  <a:solidFill>
                    <a:schemeClr val="tx1"/>
                  </a:solidFill>
                </a:rPr>
                <a:t>идактические материалы</a:t>
              </a:r>
              <a:endParaRPr lang="ru-RU" sz="20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662091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Контроль знаний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-контрольные работы;</a:t>
            </a:r>
          </a:p>
          <a:p>
            <a:pPr>
              <a:buNone/>
            </a:pPr>
            <a:r>
              <a:rPr lang="ru-RU" sz="2400" dirty="0" smtClean="0"/>
              <a:t>-самостоятельные работы;</a:t>
            </a:r>
          </a:p>
          <a:p>
            <a:pPr>
              <a:buNone/>
            </a:pPr>
            <a:r>
              <a:rPr lang="ru-RU" sz="2400" dirty="0" smtClean="0"/>
              <a:t>-лабораторные и практические работы;</a:t>
            </a:r>
          </a:p>
          <a:p>
            <a:pPr>
              <a:buNone/>
            </a:pPr>
            <a:r>
              <a:rPr lang="ru-RU" sz="2400" dirty="0" smtClean="0"/>
              <a:t>-зачет, зачетные работы.</a:t>
            </a:r>
          </a:p>
          <a:p>
            <a:r>
              <a:rPr lang="ru-RU" sz="2400" dirty="0" smtClean="0"/>
              <a:t>В классные журналы (в том числе электронные) выставляются все оценки за контрольные, лабораторные работы, зачеты(зачетные работы).</a:t>
            </a:r>
          </a:p>
          <a:p>
            <a:r>
              <a:rPr lang="ru-RU" sz="2400" dirty="0" smtClean="0"/>
              <a:t>За самостоятельные и практические работы оценки в журнал выставляются на усмотрение учителя.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Нормативная база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Статья 28. Закон «Об образовании в РФ»</a:t>
            </a:r>
          </a:p>
          <a:p>
            <a:pPr>
              <a:buNone/>
            </a:pPr>
            <a:r>
              <a:rPr lang="ru-RU" dirty="0" smtClean="0"/>
              <a:t>-к компетенции ОУ относится разработка и утверждение образовательных программ.</a:t>
            </a:r>
          </a:p>
          <a:p>
            <a:r>
              <a:rPr lang="ru-RU" dirty="0" smtClean="0"/>
              <a:t>Профессиональный стандарт </a:t>
            </a:r>
            <a:r>
              <a:rPr lang="ru-RU" sz="1800" dirty="0" smtClean="0"/>
              <a:t>педагога: (утвержден приказом Министерства труда и социальной защиты Российской Федерации от «18» октября 2013 г. № 544н)</a:t>
            </a:r>
          </a:p>
          <a:p>
            <a:pPr>
              <a:buNone/>
            </a:pPr>
            <a:r>
              <a:rPr lang="ru-RU" dirty="0" smtClean="0"/>
              <a:t>Трудовая функция включает:</a:t>
            </a:r>
          </a:p>
          <a:p>
            <a:pPr>
              <a:buNone/>
            </a:pPr>
            <a:r>
              <a:rPr lang="ru-RU" dirty="0" smtClean="0"/>
              <a:t>Разработку и реализацию программ учебных дисциплин в рамках основной общеобразовательной программы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9" descr="jy,t,vb szh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424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55650" y="415925"/>
            <a:ext cx="8139113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altLang="ru-RU" sz="3600" b="1" i="1" dirty="0">
                <a:latin typeface="+mj-lt"/>
                <a:cs typeface="Calibri" panose="020F0502020204030204" pitchFamily="34" charset="0"/>
              </a:rPr>
              <a:t>Требования</a:t>
            </a:r>
            <a:r>
              <a:rPr lang="ru-RU" altLang="ru-RU" sz="3600" b="1" i="1" dirty="0">
                <a:latin typeface="+mj-lt"/>
              </a:rPr>
              <a:t> к рабочей программе </a:t>
            </a:r>
          </a:p>
          <a:p>
            <a:pPr algn="ctr">
              <a:defRPr/>
            </a:pPr>
            <a:endParaRPr lang="fr-FR" altLang="ru-RU" sz="3600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20713" y="17463"/>
            <a:ext cx="7772400" cy="74771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altLang="ru-RU" sz="3600" b="1" i="1" dirty="0" smtClean="0">
                <a:solidFill>
                  <a:schemeClr val="tx1"/>
                </a:solidFill>
              </a:rPr>
              <a:t>Нормативная база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350" y="692150"/>
            <a:ext cx="6400800" cy="1752600"/>
          </a:xfrm>
        </p:spPr>
        <p:txBody>
          <a:bodyPr/>
          <a:lstStyle/>
          <a:p>
            <a:pPr>
              <a:defRPr/>
            </a:pPr>
            <a:endParaRPr lang="ru-RU" sz="2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defRPr/>
            </a:pP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5" y="6092825"/>
            <a:ext cx="14779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Схема 4"/>
          <p:cNvGraphicFramePr/>
          <p:nvPr/>
        </p:nvGraphicFramePr>
        <p:xfrm>
          <a:off x="323528" y="692696"/>
          <a:ext cx="864096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 bwMode="auto">
          <a:xfrm>
            <a:off x="0" y="1588"/>
            <a:ext cx="9144000" cy="147002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ru-RU" altLang="ru-RU" sz="3200" b="1" dirty="0" smtClean="0">
                <a:solidFill>
                  <a:schemeClr val="tx1"/>
                </a:solidFill>
              </a:rPr>
              <a:t>  Функции рабочей программы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0" y="692696"/>
          <a:ext cx="8820000" cy="460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72" name="TextBox 7"/>
          <p:cNvSpPr txBox="1">
            <a:spLocks noChangeArrowheads="1"/>
          </p:cNvSpPr>
          <p:nvPr/>
        </p:nvSpPr>
        <p:spPr bwMode="auto">
          <a:xfrm>
            <a:off x="755650" y="1341438"/>
            <a:ext cx="2066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/>
              <a:t> </a:t>
            </a:r>
            <a:r>
              <a:rPr lang="ru-RU" altLang="ru-RU" sz="2000" b="1" i="1"/>
              <a:t>Нормативная</a:t>
            </a:r>
          </a:p>
        </p:txBody>
      </p:sp>
      <p:sp>
        <p:nvSpPr>
          <p:cNvPr id="7173" name="TextBox 8"/>
          <p:cNvSpPr txBox="1">
            <a:spLocks noChangeArrowheads="1"/>
          </p:cNvSpPr>
          <p:nvPr/>
        </p:nvSpPr>
        <p:spPr bwMode="auto">
          <a:xfrm>
            <a:off x="331788" y="2636838"/>
            <a:ext cx="25923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b="1" i="1"/>
              <a:t>Информационно</a:t>
            </a:r>
          </a:p>
          <a:p>
            <a:pPr algn="ctr" eaLnBrk="1" hangingPunct="1"/>
            <a:r>
              <a:rPr lang="ru-RU" altLang="ru-RU" sz="2000" b="1" i="1"/>
              <a:t> - методическая </a:t>
            </a:r>
          </a:p>
        </p:txBody>
      </p:sp>
      <p:pic>
        <p:nvPicPr>
          <p:cNvPr id="7174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5" y="6092825"/>
            <a:ext cx="14779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Box 10"/>
          <p:cNvSpPr txBox="1">
            <a:spLocks noChangeArrowheads="1"/>
          </p:cNvSpPr>
          <p:nvPr/>
        </p:nvSpPr>
        <p:spPr bwMode="auto">
          <a:xfrm>
            <a:off x="331788" y="4365625"/>
            <a:ext cx="2351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2000" b="1" i="1"/>
              <a:t>Организационно</a:t>
            </a:r>
          </a:p>
          <a:p>
            <a:pPr algn="ctr" eaLnBrk="1" hangingPunct="1"/>
            <a:r>
              <a:rPr lang="ru-RU" altLang="ru-RU" sz="2000" b="1" i="1"/>
              <a:t> - планирующая</a:t>
            </a:r>
          </a:p>
        </p:txBody>
      </p:sp>
      <p:sp>
        <p:nvSpPr>
          <p:cNvPr id="7176" name="Подзаголовок 11"/>
          <p:cNvSpPr>
            <a:spLocks noGrp="1"/>
          </p:cNvSpPr>
          <p:nvPr>
            <p:ph type="subTitle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1042988" y="635000"/>
            <a:ext cx="7129462" cy="410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endParaRPr lang="fr-FR" altLang="ru-RU" sz="2000" b="1">
              <a:solidFill>
                <a:srgbClr val="5EC902"/>
              </a:solidFill>
              <a:latin typeface="Verdana" pitchFamily="34" charset="0"/>
            </a:endParaRPr>
          </a:p>
        </p:txBody>
      </p:sp>
      <p:pic>
        <p:nvPicPr>
          <p:cNvPr id="4099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092825"/>
            <a:ext cx="14779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TextBox 2"/>
          <p:cNvSpPr txBox="1">
            <a:spLocks noChangeArrowheads="1"/>
          </p:cNvSpPr>
          <p:nvPr/>
        </p:nvSpPr>
        <p:spPr bwMode="auto">
          <a:xfrm>
            <a:off x="179512" y="112713"/>
            <a:ext cx="89660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ru-RU" altLang="ru-RU" sz="3200" b="1" dirty="0"/>
              <a:t>Отличия Примерной и Рабочей программ: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599200409"/>
              </p:ext>
            </p:extLst>
          </p:nvPr>
        </p:nvGraphicFramePr>
        <p:xfrm>
          <a:off x="0" y="635000"/>
          <a:ext cx="9108504" cy="482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1563080"/>
            <a:ext cx="26133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Примерная 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</a:t>
            </a: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оставлена на основе: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3430988"/>
            <a:ext cx="2613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Рабочая 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</a:t>
            </a:r>
          </a:p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оставлена на основе: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27984" y="3717032"/>
            <a:ext cx="3063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/>
              <a:t> </a:t>
            </a:r>
            <a:r>
              <a:rPr lang="ru-RU" sz="2000" dirty="0" smtClean="0"/>
              <a:t>- ФГОС ;</a:t>
            </a:r>
          </a:p>
          <a:p>
            <a:r>
              <a:rPr lang="ru-RU" sz="2000" dirty="0" smtClean="0"/>
              <a:t>- примерной программы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9525"/>
            <a:ext cx="9145588" cy="682625"/>
          </a:xfrm>
        </p:spPr>
        <p:txBody>
          <a:bodyPr/>
          <a:lstStyle/>
          <a:p>
            <a:pPr>
              <a:defRPr/>
            </a:pPr>
            <a:r>
              <a:rPr lang="ru-RU" sz="2800" b="1" dirty="0" smtClean="0">
                <a:solidFill>
                  <a:schemeClr val="accent1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 составителя рабочей программы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549275"/>
            <a:ext cx="8537575" cy="5543550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ru-RU" sz="2000" b="1" dirty="0" smtClean="0"/>
              <a:t>расширять перечень изучаемых тем, понятий в пределах учебной нагрузки, раскрывать содержание разделов, тем, обозначенных в ГОС и примерной программе;</a:t>
            </a:r>
          </a:p>
          <a:p>
            <a:pPr>
              <a:spcBef>
                <a:spcPts val="0"/>
              </a:spcBef>
              <a:defRPr/>
            </a:pPr>
            <a:endParaRPr lang="ru-RU" sz="2000" b="1" dirty="0" smtClean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/>
              <a:t> </a:t>
            </a:r>
            <a:r>
              <a:rPr lang="ru-RU" sz="2000" b="1" dirty="0" smtClean="0"/>
              <a:t>конкретизировать и детализировать темы;</a:t>
            </a:r>
          </a:p>
          <a:p>
            <a:pPr>
              <a:spcBef>
                <a:spcPts val="0"/>
              </a:spcBef>
              <a:defRPr/>
            </a:pPr>
            <a:endParaRPr lang="ru-RU" sz="2000" b="1" dirty="0" smtClean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/>
              <a:t> </a:t>
            </a:r>
            <a:r>
              <a:rPr lang="ru-RU" sz="2000" b="1" dirty="0" smtClean="0"/>
              <a:t>распределять учебный материал по годам обучения;</a:t>
            </a:r>
          </a:p>
          <a:p>
            <a:pPr>
              <a:spcBef>
                <a:spcPts val="0"/>
              </a:spcBef>
              <a:defRPr/>
            </a:pPr>
            <a:endParaRPr lang="ru-RU" sz="2000" b="1" dirty="0" smtClean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/>
              <a:t> </a:t>
            </a:r>
            <a:r>
              <a:rPr lang="ru-RU" sz="2000" b="1" dirty="0" smtClean="0"/>
              <a:t>распределять время, отведённое на изучение курса, между разделами и темами;</a:t>
            </a:r>
          </a:p>
          <a:p>
            <a:pPr>
              <a:spcBef>
                <a:spcPts val="0"/>
              </a:spcBef>
              <a:defRPr/>
            </a:pPr>
            <a:endParaRPr lang="ru-RU" sz="2000" b="1" dirty="0" smtClean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/>
              <a:t> </a:t>
            </a:r>
            <a:r>
              <a:rPr lang="ru-RU" sz="2000" b="1" dirty="0" smtClean="0"/>
              <a:t>конкретизировать требования к результатам освоения </a:t>
            </a:r>
          </a:p>
          <a:p>
            <a:pPr>
              <a:spcBef>
                <a:spcPts val="0"/>
              </a:spcBef>
              <a:defRPr/>
            </a:pPr>
            <a:r>
              <a:rPr lang="ru-RU" sz="2000" b="1" dirty="0" smtClean="0"/>
              <a:t>ООП обучающимися;</a:t>
            </a:r>
          </a:p>
          <a:p>
            <a:pPr>
              <a:spcBef>
                <a:spcPts val="0"/>
              </a:spcBef>
              <a:defRPr/>
            </a:pPr>
            <a:endParaRPr lang="ru-RU" sz="2000" b="1" dirty="0" smtClean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/>
              <a:t> включать материал регионального компонента по предмету;</a:t>
            </a:r>
          </a:p>
          <a:p>
            <a:pPr>
              <a:spcBef>
                <a:spcPts val="0"/>
              </a:spcBef>
              <a:defRPr/>
            </a:pPr>
            <a:endParaRPr lang="ru-RU" sz="2000" b="1" dirty="0" smtClean="0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ru-RU" sz="2000" b="1" dirty="0" smtClean="0"/>
              <a:t> выбирать, исходя из стоящих предметом </a:t>
            </a:r>
          </a:p>
          <a:p>
            <a:pPr>
              <a:spcBef>
                <a:spcPts val="0"/>
              </a:spcBef>
              <a:defRPr/>
            </a:pPr>
            <a:r>
              <a:rPr lang="ru-RU" sz="2000" b="1" dirty="0" smtClean="0"/>
              <a:t>                                    задач, методики и технологии обучения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endParaRPr lang="ru-RU" sz="2000" b="1" dirty="0">
              <a:solidFill>
                <a:schemeClr val="accent1">
                  <a:lumMod val="25000"/>
                </a:schemeClr>
              </a:solidFill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092825"/>
            <a:ext cx="14779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 рабочим программам относятся</a:t>
            </a:r>
            <a:r>
              <a:rPr lang="ru-RU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hangingPunct="1">
              <a:spcBef>
                <a:spcPts val="697"/>
              </a:spcBef>
            </a:pPr>
            <a:r>
              <a:rPr lang="ru-RU" dirty="0" smtClean="0">
                <a:latin typeface="Times New Roman" pitchFamily="18"/>
                <a:cs typeface="Times New Roman" pitchFamily="18"/>
              </a:rPr>
              <a:t>программы по учебным предметам;</a:t>
            </a:r>
          </a:p>
          <a:p>
            <a:pPr marL="0" lvl="0" indent="0" hangingPunct="1">
              <a:spcBef>
                <a:spcPts val="697"/>
              </a:spcBef>
            </a:pPr>
            <a:r>
              <a:rPr lang="ru-RU" dirty="0" smtClean="0">
                <a:latin typeface="Times New Roman" pitchFamily="18"/>
                <a:cs typeface="Times New Roman" pitchFamily="18"/>
              </a:rPr>
              <a:t>программы дополнительного образования;</a:t>
            </a:r>
          </a:p>
          <a:p>
            <a:pPr marL="0" lvl="0" indent="0" hangingPunct="1">
              <a:spcBef>
                <a:spcPts val="697"/>
              </a:spcBef>
            </a:pPr>
            <a:r>
              <a:rPr lang="ru-RU" dirty="0" smtClean="0">
                <a:latin typeface="Times New Roman" pitchFamily="18"/>
                <a:cs typeface="Times New Roman" pitchFamily="18"/>
              </a:rPr>
              <a:t>программы элективных курсов;</a:t>
            </a:r>
          </a:p>
          <a:p>
            <a:pPr marL="0" lvl="0" indent="0" hangingPunct="1">
              <a:spcBef>
                <a:spcPts val="697"/>
              </a:spcBef>
            </a:pPr>
            <a:r>
              <a:rPr lang="ru-RU" dirty="0" smtClean="0">
                <a:latin typeface="Times New Roman" pitchFamily="18"/>
                <a:cs typeface="Times New Roman" pitchFamily="18"/>
              </a:rPr>
              <a:t>программы внеурочной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"/>
            <a:ext cx="7772400" cy="692696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1"/>
                </a:solidFill>
              </a:rPr>
              <a:t>Структура рабочей программы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620688"/>
            <a:ext cx="6400800" cy="175260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4925" y="6092825"/>
            <a:ext cx="14779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вал 5"/>
          <p:cNvSpPr/>
          <p:nvPr/>
        </p:nvSpPr>
        <p:spPr>
          <a:xfrm>
            <a:off x="0" y="620688"/>
            <a:ext cx="9132888" cy="36004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Титульный лист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-15501" y="1112442"/>
            <a:ext cx="9156697" cy="37234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Пояснительная записка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-15501" y="1593951"/>
            <a:ext cx="9132888" cy="39634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    Содержание учебного предмета, курса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9738" y="2144742"/>
            <a:ext cx="9127044" cy="34815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Тематический план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-15501" y="2636912"/>
            <a:ext cx="9159502" cy="533062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Требования к уровню подготовки обучающихся </a:t>
            </a:r>
          </a:p>
        </p:txBody>
      </p:sp>
      <p:sp>
        <p:nvSpPr>
          <p:cNvPr id="11" name="Овал 10"/>
          <p:cNvSpPr/>
          <p:nvPr/>
        </p:nvSpPr>
        <p:spPr>
          <a:xfrm>
            <a:off x="0" y="3356992"/>
            <a:ext cx="9132888" cy="57606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Критерии и нормы оценки результатов освоения ООП обучающихся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0" y="4077072"/>
            <a:ext cx="9132888" cy="57606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Перечень </a:t>
            </a:r>
            <a:r>
              <a:rPr lang="ru-RU" dirty="0" err="1" smtClean="0">
                <a:solidFill>
                  <a:schemeClr val="tx1"/>
                </a:solidFill>
              </a:rPr>
              <a:t>учебно</a:t>
            </a:r>
            <a:r>
              <a:rPr lang="ru-RU" dirty="0" smtClean="0">
                <a:solidFill>
                  <a:schemeClr val="tx1"/>
                </a:solidFill>
              </a:rPr>
              <a:t> – методического и материально – технического обеспечения образовательного процесса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483768" y="4725144"/>
            <a:ext cx="6660232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Календарно – тематическое планирование с определением основных видов учебной  деятельности обучающихся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779912" y="5733256"/>
            <a:ext cx="5337475" cy="28803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Список литературы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5204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599</Words>
  <Application>Microsoft Office PowerPoint</Application>
  <PresentationFormat>Экран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Modèle par défaut</vt:lpstr>
      <vt:lpstr>Слайд 1</vt:lpstr>
      <vt:lpstr>Нормативная база</vt:lpstr>
      <vt:lpstr>Слайд 3</vt:lpstr>
      <vt:lpstr>Нормативная база</vt:lpstr>
      <vt:lpstr>  Функции рабочей программы</vt:lpstr>
      <vt:lpstr>Слайд 6</vt:lpstr>
      <vt:lpstr>        Право составителя рабочей программы</vt:lpstr>
      <vt:lpstr>К рабочим программам относятся:</vt:lpstr>
      <vt:lpstr>Структура рабочей программы</vt:lpstr>
      <vt:lpstr>Пояснительная записка </vt:lpstr>
      <vt:lpstr>Учебно – тематическое планирование</vt:lpstr>
      <vt:lpstr>Литература и средства обучения</vt:lpstr>
      <vt:lpstr>Контроль знаний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green pen on a plan</dc:title>
  <dc:creator>www.powerpointstyles.com</dc:creator>
  <dc:description>Image credit to FreeDigitalPhotos.net </dc:description>
  <cp:lastModifiedBy>Ларионова</cp:lastModifiedBy>
  <cp:revision>89</cp:revision>
  <dcterms:created xsi:type="dcterms:W3CDTF">2009-03-23T15:23:24Z</dcterms:created>
  <dcterms:modified xsi:type="dcterms:W3CDTF">2014-10-17T06:25:15Z</dcterms:modified>
</cp:coreProperties>
</file>